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14"/>
  </p:handoutMasterIdLst>
  <p:sldIdLst>
    <p:sldId id="257" r:id="rId2"/>
    <p:sldId id="276" r:id="rId3"/>
    <p:sldId id="277" r:id="rId4"/>
    <p:sldId id="258" r:id="rId5"/>
    <p:sldId id="278" r:id="rId6"/>
    <p:sldId id="279" r:id="rId7"/>
    <p:sldId id="280" r:id="rId8"/>
    <p:sldId id="281" r:id="rId9"/>
    <p:sldId id="283" r:id="rId10"/>
    <p:sldId id="284" r:id="rId11"/>
    <p:sldId id="285" r:id="rId12"/>
    <p:sldId id="286" r:id="rId13"/>
  </p:sldIdLst>
  <p:sldSz cx="9144000" cy="6858000" type="screen4x3"/>
  <p:notesSz cx="6858000" cy="9067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Snap ITC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  <a:srgbClr val="00CC00"/>
    <a:srgbClr val="99FF99"/>
    <a:srgbClr val="FF9966"/>
    <a:srgbClr val="FFFF66"/>
    <a:srgbClr val="FFFF00"/>
    <a:srgbClr val="CC99FF"/>
    <a:srgbClr val="FF66CC"/>
    <a:srgbClr val="D6009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13775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13775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75CFA41-F617-49FC-9228-B1DCC5D7A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C3D54-7770-4A73-A56D-D1CA403A6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931A4-063E-45AD-BB4A-031ED2632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9C96F-D749-4EBD-90F4-5C3FC6DD3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9B917-02E2-4A62-9FFD-1B75A71C5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13BBC-02F5-4D50-9382-6A89B99E5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6B24A-1A82-4684-BB1F-7CA073E1B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FCD0E-A3C4-4150-AF19-CCCC2B51E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B2786-A5AB-43D8-A6B6-B0C3CFFDE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7EBC-257F-4FF0-9690-DFFAB0F23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FB91A-D5BD-4ABC-BCE7-48226B9EC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579CC-4BE7-40F1-86D5-EE7AEF096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03DE7F-9958-4CD6-9B86-FC5A3A523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wmf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1371600" y="609600"/>
            <a:ext cx="6096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78"/>
              </a:avLst>
            </a:prstTxWarp>
          </a:bodyPr>
          <a:lstStyle/>
          <a:p>
            <a:r>
              <a:rPr lang="en-US" sz="3600" b="1" kern="10" dirty="0">
                <a:ln w="25400" cap="sq">
                  <a:solidFill>
                    <a:srgbClr val="99FF99"/>
                  </a:solidFill>
                  <a:round/>
                  <a:headEnd type="none" w="sm" len="sm"/>
                  <a:tailEnd type="none" w="sm" len="sm"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Arial Black"/>
              </a:rPr>
              <a:t>ENERGY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09600" y="3581400"/>
            <a:ext cx="815340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The</a:t>
            </a:r>
            <a:r>
              <a:rPr lang="en-US" dirty="0">
                <a:solidFill>
                  <a:srgbClr val="66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ability</a:t>
            </a:r>
            <a:r>
              <a:rPr lang="en-US" dirty="0">
                <a:solidFill>
                  <a:srgbClr val="66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to do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work</a:t>
            </a:r>
            <a:r>
              <a:rPr lang="en-US" dirty="0">
                <a:solidFill>
                  <a:srgbClr val="66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&amp;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cause change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  <p:bldP spid="1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/>
            </a:r>
            <a:b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</a:b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Potential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or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Kinetic?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5" descr="C:\Documents and Settings\fharper\Local Settings\Temporary Internet Files\Content.IE5\EWDPMWZY\MC9004134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5516274" cy="41745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71800" y="5867400"/>
            <a:ext cx="548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Potential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/>
            </a:r>
            <a:b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</a:b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Potential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or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Kinetic?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Moving-picture-rattling-locomotive-animated-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3539" y="1981200"/>
            <a:ext cx="6082819" cy="396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586740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  <a:latin typeface="Arial Black" pitchFamily="34" charset="0"/>
              </a:rPr>
              <a:t>Kinetic</a:t>
            </a:r>
            <a:endParaRPr lang="en-US" dirty="0">
              <a:solidFill>
                <a:srgbClr val="00CC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Potential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or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Kinetic?</a:t>
            </a:r>
            <a:endParaRPr lang="en-US" dirty="0"/>
          </a:p>
        </p:txBody>
      </p:sp>
      <p:pic>
        <p:nvPicPr>
          <p:cNvPr id="4" name="Picture 4" descr="C:\Documents and Settings\fharper\Local Settings\Temporary Internet Files\Content.IE5\G3DETJTS\MP9004308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143000"/>
            <a:ext cx="5181600" cy="5181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5715000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Potential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 Black" pitchFamily="34" charset="0"/>
              </a:rPr>
              <a:t>Forms of Energy</a:t>
            </a:r>
            <a:endParaRPr lang="en-US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MECHANICAL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Car, plane, wagon</a:t>
            </a:r>
            <a:b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endParaRPr lang="en-US" sz="2000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THERMAL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Heat from moving molecules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Inside all matter; furnace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endParaRPr lang="en-US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ELECTROMAGNETIC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Visible light, microwaves,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  radio waves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334000" y="1524000"/>
            <a:ext cx="3810000" cy="49530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CHEMICAL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Batteries, matches, body cells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/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ELECTRICAL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Lightning, power lines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/>
            </a:r>
            <a:b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NUCLEAR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Nuclear power plants, atomic bomb, sun &amp; stars</a:t>
            </a:r>
          </a:p>
        </p:txBody>
      </p:sp>
      <p:pic>
        <p:nvPicPr>
          <p:cNvPr id="3078" name="Picture 6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057400"/>
            <a:ext cx="1830629" cy="1149401"/>
          </a:xfrm>
          <a:prstGeom prst="rect">
            <a:avLst/>
          </a:prstGeom>
          <a:noFill/>
        </p:spPr>
      </p:pic>
      <p:pic>
        <p:nvPicPr>
          <p:cNvPr id="3079" name="Picture 7" descr="C:\Documents and Settings\fharper\Local Settings\Temporary Internet Files\Content.IE5\23WJUQG1\MC90035239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048000"/>
            <a:ext cx="1828033" cy="2244522"/>
          </a:xfrm>
          <a:prstGeom prst="rect">
            <a:avLst/>
          </a:prstGeom>
          <a:noFill/>
        </p:spPr>
      </p:pic>
      <p:pic>
        <p:nvPicPr>
          <p:cNvPr id="3080" name="Picture 8" descr="C:\Documents and Settings\fharper\Local Settings\Temporary Internet Files\Content.IE5\23WJUQG1\MC90031110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5361127"/>
            <a:ext cx="1884578" cy="1496873"/>
          </a:xfrm>
          <a:prstGeom prst="rect">
            <a:avLst/>
          </a:prstGeom>
          <a:noFill/>
        </p:spPr>
      </p:pic>
      <p:pic>
        <p:nvPicPr>
          <p:cNvPr id="3081" name="Picture 9" descr="C:\Documents and Settings\fharper\Local Settings\Temporary Internet Files\Content.IE5\EWDPMWZY\MP900438619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2895600"/>
            <a:ext cx="2447109" cy="2743200"/>
          </a:xfrm>
          <a:prstGeom prst="rect">
            <a:avLst/>
          </a:prstGeom>
          <a:noFill/>
        </p:spPr>
      </p:pic>
      <p:pic>
        <p:nvPicPr>
          <p:cNvPr id="3083" name="Picture 11" descr="C:\Documents and Settings\fharper\Local Settings\Temporary Internet Files\Content.IE5\A56DHE1M\MC900441735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3581400"/>
            <a:ext cx="2514600" cy="2662518"/>
          </a:xfrm>
          <a:prstGeom prst="rect">
            <a:avLst/>
          </a:prstGeom>
          <a:noFill/>
        </p:spPr>
      </p:pic>
      <p:pic>
        <p:nvPicPr>
          <p:cNvPr id="13" name="Picture 11" descr="C:\Documents and Settings\fharper\Local Settings\Temporary Internet Files\Content.IE5\A56DHE1M\MC900441735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4195482"/>
            <a:ext cx="2514600" cy="2662518"/>
          </a:xfrm>
          <a:prstGeom prst="rect">
            <a:avLst/>
          </a:prstGeom>
          <a:noFill/>
        </p:spPr>
      </p:pic>
      <p:pic>
        <p:nvPicPr>
          <p:cNvPr id="15" name="Picture 12" descr="C:\Documents and Settings\fharper\Local Settings\Temporary Internet Files\Content.IE5\DZUPL4TF\MC900440405[1]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143000" y="2008717"/>
            <a:ext cx="3733800" cy="3526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utoUpdateAnimBg="0" advAuto="2000"/>
      <p:bldP spid="6" grpId="0" uiExpand="1" build="p" autoUpdateAnimBg="0" advAuto="20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POTENTIAL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1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Stored up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energy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or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energy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held in  readiness.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</a:t>
            </a:r>
          </a:p>
          <a:p>
            <a:pPr lvl="1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EXAMPLES:</a:t>
            </a:r>
          </a:p>
          <a:p>
            <a:pPr lvl="2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Elastic Potential Energy </a:t>
            </a:r>
          </a:p>
          <a:p>
            <a:pPr lvl="3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Like slingshot or bungee cord</a:t>
            </a:r>
          </a:p>
          <a:p>
            <a:pPr lvl="3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endParaRPr lang="en-US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lvl="2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Gravitational Potential Energy</a:t>
            </a:r>
          </a:p>
          <a:p>
            <a:pPr lvl="3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Like diver on diving board or light bulb in off position </a:t>
            </a:r>
          </a:p>
          <a:p>
            <a:pPr lvl="1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lvl="1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endParaRPr lang="en-US" dirty="0"/>
          </a:p>
        </p:txBody>
      </p:sp>
      <p:pic>
        <p:nvPicPr>
          <p:cNvPr id="34818" name="Picture 2" descr="C:\Documents and Settings\fharper\Local Settings\Temporary Internet Files\Content.IE5\JQALGHW6\MC9002321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514600"/>
            <a:ext cx="1436483" cy="1848416"/>
          </a:xfrm>
          <a:prstGeom prst="rect">
            <a:avLst/>
          </a:prstGeom>
          <a:noFill/>
        </p:spPr>
      </p:pic>
      <p:pic>
        <p:nvPicPr>
          <p:cNvPr id="34819" name="Picture 3" descr="C:\Documents and Settings\fharper\Local Settings\Temporary Internet Files\Content.IE5\EWDPMWZY\MC9003632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724400"/>
            <a:ext cx="1356970" cy="185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KINETIC ENERGY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04800" y="1600200"/>
            <a:ext cx="8839200" cy="5029200"/>
          </a:xfrm>
        </p:spPr>
        <p:txBody>
          <a:bodyPr rtlCol="0">
            <a:normAutofit/>
          </a:bodyPr>
          <a:lstStyle/>
          <a:p>
            <a:pPr lvl="2">
              <a:spcBef>
                <a:spcPct val="50000"/>
              </a:spcBef>
              <a:buNone/>
              <a:defRPr/>
            </a:pPr>
            <a:r>
              <a:rPr lang="en-US" sz="28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- Energy of Motion</a:t>
            </a:r>
          </a:p>
          <a:p>
            <a:pPr lvl="2" eaLnBrk="1" hangingPunct="1">
              <a:spcBef>
                <a:spcPct val="50000"/>
              </a:spcBef>
              <a:buNone/>
              <a:defRPr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  EXAMPLES:</a:t>
            </a:r>
          </a:p>
          <a:p>
            <a:pPr lvl="2" eaLnBrk="1" hangingPunct="1">
              <a:spcBef>
                <a:spcPct val="50000"/>
              </a:spcBef>
              <a:defRPr/>
            </a:pPr>
            <a:r>
              <a:rPr lang="en-US" sz="18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moving</a:t>
            </a:r>
            <a:r>
              <a:rPr lang="en-US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bicycle</a:t>
            </a:r>
          </a:p>
          <a:p>
            <a:pPr lvl="2" eaLnBrk="1" hangingPunct="1">
              <a:spcBef>
                <a:spcPct val="50000"/>
              </a:spcBef>
              <a:defRPr/>
            </a:pPr>
            <a:r>
              <a:rPr lang="en-US" sz="18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moving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car</a:t>
            </a:r>
          </a:p>
          <a:p>
            <a:pPr lvl="2" eaLnBrk="1" hangingPunct="1">
              <a:spcBef>
                <a:spcPct val="50000"/>
              </a:spcBef>
              <a:defRPr/>
            </a:pP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high jumper </a:t>
            </a:r>
            <a:r>
              <a:rPr lang="en-US" sz="18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jumping</a:t>
            </a:r>
          </a:p>
          <a:p>
            <a:pPr lvl="2" eaLnBrk="1" hangingPunct="1">
              <a:spcBef>
                <a:spcPct val="50000"/>
              </a:spcBef>
              <a:defRPr/>
            </a:pP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runner</a:t>
            </a:r>
            <a:r>
              <a:rPr lang="en-US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 </a:t>
            </a:r>
            <a:r>
              <a:rPr lang="en-US" sz="18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running</a:t>
            </a:r>
          </a:p>
        </p:txBody>
      </p:sp>
      <p:pic>
        <p:nvPicPr>
          <p:cNvPr id="52" name="Picture 51" descr="animated_car_000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0" y="4114800"/>
            <a:ext cx="3810000" cy="304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5" presetClass="path" presetSubtype="0" repeatCount="indefinite" accel="50000" decel="50000" fill="hold" nodeType="after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-4.81481E-6 L -0.80833 0.0060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" y="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100" grpId="0" uiExpand="1" build="p" autoUpdateAnimBg="0" advAuto="30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93" name="Group 153"/>
          <p:cNvGrpSpPr>
            <a:grpSpLocks noChangeAspect="1"/>
          </p:cNvGrpSpPr>
          <p:nvPr/>
        </p:nvGrpSpPr>
        <p:grpSpPr bwMode="auto">
          <a:xfrm>
            <a:off x="1143000" y="1392238"/>
            <a:ext cx="7772400" cy="5465762"/>
            <a:chOff x="720" y="877"/>
            <a:chExt cx="4896" cy="3443"/>
          </a:xfrm>
        </p:grpSpPr>
        <p:sp>
          <p:nvSpPr>
            <p:cNvPr id="35992" name="AutoShape 152"/>
            <p:cNvSpPr>
              <a:spLocks noChangeAspect="1" noChangeArrowheads="1" noTextEdit="1"/>
            </p:cNvSpPr>
            <p:nvPr/>
          </p:nvSpPr>
          <p:spPr bwMode="auto">
            <a:xfrm>
              <a:off x="720" y="877"/>
              <a:ext cx="4896" cy="3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94" name="Freeform 154"/>
            <p:cNvSpPr>
              <a:spLocks/>
            </p:cNvSpPr>
            <p:nvPr/>
          </p:nvSpPr>
          <p:spPr bwMode="auto">
            <a:xfrm>
              <a:off x="720" y="981"/>
              <a:ext cx="4818" cy="2927"/>
            </a:xfrm>
            <a:custGeom>
              <a:avLst/>
              <a:gdLst/>
              <a:ahLst/>
              <a:cxnLst>
                <a:cxn ang="0">
                  <a:pos x="62" y="2927"/>
                </a:cxn>
                <a:cxn ang="0">
                  <a:pos x="0" y="187"/>
                </a:cxn>
                <a:cxn ang="0">
                  <a:pos x="4007" y="0"/>
                </a:cxn>
                <a:cxn ang="0">
                  <a:pos x="4818" y="10"/>
                </a:cxn>
                <a:cxn ang="0">
                  <a:pos x="4780" y="2798"/>
                </a:cxn>
                <a:cxn ang="0">
                  <a:pos x="62" y="2927"/>
                </a:cxn>
                <a:cxn ang="0">
                  <a:pos x="62" y="2927"/>
                </a:cxn>
              </a:cxnLst>
              <a:rect l="0" t="0" r="r" b="b"/>
              <a:pathLst>
                <a:path w="4818" h="2927">
                  <a:moveTo>
                    <a:pt x="62" y="2927"/>
                  </a:moveTo>
                  <a:lnTo>
                    <a:pt x="0" y="187"/>
                  </a:lnTo>
                  <a:lnTo>
                    <a:pt x="4007" y="0"/>
                  </a:lnTo>
                  <a:lnTo>
                    <a:pt x="4818" y="10"/>
                  </a:lnTo>
                  <a:lnTo>
                    <a:pt x="4780" y="2798"/>
                  </a:lnTo>
                  <a:lnTo>
                    <a:pt x="62" y="2927"/>
                  </a:lnTo>
                  <a:lnTo>
                    <a:pt x="62" y="2927"/>
                  </a:lnTo>
                  <a:close/>
                </a:path>
              </a:pathLst>
            </a:custGeom>
            <a:solidFill>
              <a:srgbClr val="BFC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95" name="Freeform 155"/>
            <p:cNvSpPr>
              <a:spLocks/>
            </p:cNvSpPr>
            <p:nvPr/>
          </p:nvSpPr>
          <p:spPr bwMode="auto">
            <a:xfrm>
              <a:off x="770" y="3350"/>
              <a:ext cx="4730" cy="696"/>
            </a:xfrm>
            <a:custGeom>
              <a:avLst/>
              <a:gdLst/>
              <a:ahLst/>
              <a:cxnLst>
                <a:cxn ang="0">
                  <a:pos x="8" y="59"/>
                </a:cxn>
                <a:cxn ang="0">
                  <a:pos x="39" y="52"/>
                </a:cxn>
                <a:cxn ang="0">
                  <a:pos x="55" y="57"/>
                </a:cxn>
                <a:cxn ang="0">
                  <a:pos x="74" y="57"/>
                </a:cxn>
                <a:cxn ang="0">
                  <a:pos x="86" y="57"/>
                </a:cxn>
                <a:cxn ang="0">
                  <a:pos x="113" y="62"/>
                </a:cxn>
                <a:cxn ang="0">
                  <a:pos x="113" y="72"/>
                </a:cxn>
                <a:cxn ang="0">
                  <a:pos x="121" y="77"/>
                </a:cxn>
                <a:cxn ang="0">
                  <a:pos x="129" y="77"/>
                </a:cxn>
                <a:cxn ang="0">
                  <a:pos x="156" y="77"/>
                </a:cxn>
                <a:cxn ang="0">
                  <a:pos x="171" y="84"/>
                </a:cxn>
                <a:cxn ang="0">
                  <a:pos x="191" y="89"/>
                </a:cxn>
                <a:cxn ang="0">
                  <a:pos x="198" y="91"/>
                </a:cxn>
                <a:cxn ang="0">
                  <a:pos x="210" y="96"/>
                </a:cxn>
                <a:cxn ang="0">
                  <a:pos x="210" y="104"/>
                </a:cxn>
                <a:cxn ang="0">
                  <a:pos x="210" y="116"/>
                </a:cxn>
                <a:cxn ang="0">
                  <a:pos x="505" y="153"/>
                </a:cxn>
                <a:cxn ang="0">
                  <a:pos x="567" y="123"/>
                </a:cxn>
                <a:cxn ang="0">
                  <a:pos x="637" y="121"/>
                </a:cxn>
                <a:cxn ang="0">
                  <a:pos x="645" y="119"/>
                </a:cxn>
                <a:cxn ang="0">
                  <a:pos x="661" y="121"/>
                </a:cxn>
                <a:cxn ang="0">
                  <a:pos x="664" y="138"/>
                </a:cxn>
                <a:cxn ang="0">
                  <a:pos x="672" y="143"/>
                </a:cxn>
                <a:cxn ang="0">
                  <a:pos x="688" y="146"/>
                </a:cxn>
                <a:cxn ang="0">
                  <a:pos x="730" y="151"/>
                </a:cxn>
                <a:cxn ang="0">
                  <a:pos x="742" y="170"/>
                </a:cxn>
                <a:cxn ang="0">
                  <a:pos x="824" y="222"/>
                </a:cxn>
                <a:cxn ang="0">
                  <a:pos x="3868" y="99"/>
                </a:cxn>
                <a:cxn ang="0">
                  <a:pos x="3906" y="94"/>
                </a:cxn>
                <a:cxn ang="0">
                  <a:pos x="3922" y="99"/>
                </a:cxn>
                <a:cxn ang="0">
                  <a:pos x="3934" y="104"/>
                </a:cxn>
                <a:cxn ang="0">
                  <a:pos x="3937" y="106"/>
                </a:cxn>
                <a:cxn ang="0">
                  <a:pos x="3937" y="114"/>
                </a:cxn>
                <a:cxn ang="0">
                  <a:pos x="3945" y="114"/>
                </a:cxn>
                <a:cxn ang="0">
                  <a:pos x="3953" y="111"/>
                </a:cxn>
                <a:cxn ang="0">
                  <a:pos x="3961" y="116"/>
                </a:cxn>
                <a:cxn ang="0">
                  <a:pos x="3972" y="119"/>
                </a:cxn>
                <a:cxn ang="0">
                  <a:pos x="3984" y="123"/>
                </a:cxn>
                <a:cxn ang="0">
                  <a:pos x="3992" y="126"/>
                </a:cxn>
                <a:cxn ang="0">
                  <a:pos x="4000" y="128"/>
                </a:cxn>
                <a:cxn ang="0">
                  <a:pos x="4011" y="131"/>
                </a:cxn>
                <a:cxn ang="0">
                  <a:pos x="4023" y="133"/>
                </a:cxn>
                <a:cxn ang="0">
                  <a:pos x="4027" y="141"/>
                </a:cxn>
                <a:cxn ang="0">
                  <a:pos x="4031" y="141"/>
                </a:cxn>
                <a:cxn ang="0">
                  <a:pos x="4050" y="165"/>
                </a:cxn>
                <a:cxn ang="0">
                  <a:pos x="4632" y="79"/>
                </a:cxn>
                <a:cxn ang="0">
                  <a:pos x="4625" y="59"/>
                </a:cxn>
                <a:cxn ang="0">
                  <a:pos x="4640" y="47"/>
                </a:cxn>
                <a:cxn ang="0">
                  <a:pos x="4652" y="27"/>
                </a:cxn>
                <a:cxn ang="0">
                  <a:pos x="4671" y="20"/>
                </a:cxn>
                <a:cxn ang="0">
                  <a:pos x="4671" y="25"/>
                </a:cxn>
                <a:cxn ang="0">
                  <a:pos x="4687" y="10"/>
                </a:cxn>
                <a:cxn ang="0">
                  <a:pos x="4698" y="5"/>
                </a:cxn>
                <a:cxn ang="0">
                  <a:pos x="4730" y="0"/>
                </a:cxn>
                <a:cxn ang="0">
                  <a:pos x="490" y="696"/>
                </a:cxn>
                <a:cxn ang="0">
                  <a:pos x="4" y="62"/>
                </a:cxn>
              </a:cxnLst>
              <a:rect l="0" t="0" r="r" b="b"/>
              <a:pathLst>
                <a:path w="4730" h="696">
                  <a:moveTo>
                    <a:pt x="4" y="62"/>
                  </a:moveTo>
                  <a:lnTo>
                    <a:pt x="8" y="59"/>
                  </a:lnTo>
                  <a:lnTo>
                    <a:pt x="24" y="57"/>
                  </a:lnTo>
                  <a:lnTo>
                    <a:pt x="39" y="52"/>
                  </a:lnTo>
                  <a:lnTo>
                    <a:pt x="51" y="54"/>
                  </a:lnTo>
                  <a:lnTo>
                    <a:pt x="55" y="57"/>
                  </a:lnTo>
                  <a:lnTo>
                    <a:pt x="66" y="57"/>
                  </a:lnTo>
                  <a:lnTo>
                    <a:pt x="74" y="57"/>
                  </a:lnTo>
                  <a:lnTo>
                    <a:pt x="78" y="57"/>
                  </a:lnTo>
                  <a:lnTo>
                    <a:pt x="86" y="57"/>
                  </a:lnTo>
                  <a:lnTo>
                    <a:pt x="101" y="59"/>
                  </a:lnTo>
                  <a:lnTo>
                    <a:pt x="113" y="62"/>
                  </a:lnTo>
                  <a:lnTo>
                    <a:pt x="117" y="67"/>
                  </a:lnTo>
                  <a:lnTo>
                    <a:pt x="113" y="72"/>
                  </a:lnTo>
                  <a:lnTo>
                    <a:pt x="117" y="74"/>
                  </a:lnTo>
                  <a:lnTo>
                    <a:pt x="121" y="77"/>
                  </a:lnTo>
                  <a:lnTo>
                    <a:pt x="125" y="79"/>
                  </a:lnTo>
                  <a:lnTo>
                    <a:pt x="129" y="77"/>
                  </a:lnTo>
                  <a:lnTo>
                    <a:pt x="144" y="77"/>
                  </a:lnTo>
                  <a:lnTo>
                    <a:pt x="156" y="77"/>
                  </a:lnTo>
                  <a:lnTo>
                    <a:pt x="164" y="81"/>
                  </a:lnTo>
                  <a:lnTo>
                    <a:pt x="171" y="84"/>
                  </a:lnTo>
                  <a:lnTo>
                    <a:pt x="183" y="86"/>
                  </a:lnTo>
                  <a:lnTo>
                    <a:pt x="191" y="89"/>
                  </a:lnTo>
                  <a:lnTo>
                    <a:pt x="195" y="91"/>
                  </a:lnTo>
                  <a:lnTo>
                    <a:pt x="198" y="91"/>
                  </a:lnTo>
                  <a:lnTo>
                    <a:pt x="202" y="91"/>
                  </a:lnTo>
                  <a:lnTo>
                    <a:pt x="210" y="96"/>
                  </a:lnTo>
                  <a:lnTo>
                    <a:pt x="210" y="99"/>
                  </a:lnTo>
                  <a:lnTo>
                    <a:pt x="210" y="104"/>
                  </a:lnTo>
                  <a:lnTo>
                    <a:pt x="210" y="111"/>
                  </a:lnTo>
                  <a:lnTo>
                    <a:pt x="210" y="116"/>
                  </a:lnTo>
                  <a:lnTo>
                    <a:pt x="210" y="119"/>
                  </a:lnTo>
                  <a:lnTo>
                    <a:pt x="505" y="153"/>
                  </a:lnTo>
                  <a:lnTo>
                    <a:pt x="529" y="133"/>
                  </a:lnTo>
                  <a:lnTo>
                    <a:pt x="567" y="123"/>
                  </a:lnTo>
                  <a:lnTo>
                    <a:pt x="602" y="121"/>
                  </a:lnTo>
                  <a:lnTo>
                    <a:pt x="637" y="121"/>
                  </a:lnTo>
                  <a:lnTo>
                    <a:pt x="637" y="119"/>
                  </a:lnTo>
                  <a:lnTo>
                    <a:pt x="645" y="119"/>
                  </a:lnTo>
                  <a:lnTo>
                    <a:pt x="657" y="116"/>
                  </a:lnTo>
                  <a:lnTo>
                    <a:pt x="661" y="121"/>
                  </a:lnTo>
                  <a:lnTo>
                    <a:pt x="668" y="131"/>
                  </a:lnTo>
                  <a:lnTo>
                    <a:pt x="664" y="138"/>
                  </a:lnTo>
                  <a:lnTo>
                    <a:pt x="664" y="141"/>
                  </a:lnTo>
                  <a:lnTo>
                    <a:pt x="672" y="143"/>
                  </a:lnTo>
                  <a:lnTo>
                    <a:pt x="684" y="143"/>
                  </a:lnTo>
                  <a:lnTo>
                    <a:pt x="688" y="146"/>
                  </a:lnTo>
                  <a:lnTo>
                    <a:pt x="711" y="141"/>
                  </a:lnTo>
                  <a:lnTo>
                    <a:pt x="730" y="151"/>
                  </a:lnTo>
                  <a:lnTo>
                    <a:pt x="734" y="158"/>
                  </a:lnTo>
                  <a:lnTo>
                    <a:pt x="742" y="170"/>
                  </a:lnTo>
                  <a:lnTo>
                    <a:pt x="742" y="185"/>
                  </a:lnTo>
                  <a:lnTo>
                    <a:pt x="824" y="222"/>
                  </a:lnTo>
                  <a:lnTo>
                    <a:pt x="3837" y="123"/>
                  </a:lnTo>
                  <a:lnTo>
                    <a:pt x="3868" y="99"/>
                  </a:lnTo>
                  <a:lnTo>
                    <a:pt x="3883" y="104"/>
                  </a:lnTo>
                  <a:lnTo>
                    <a:pt x="3906" y="94"/>
                  </a:lnTo>
                  <a:lnTo>
                    <a:pt x="3914" y="91"/>
                  </a:lnTo>
                  <a:lnTo>
                    <a:pt x="3922" y="99"/>
                  </a:lnTo>
                  <a:lnTo>
                    <a:pt x="3926" y="101"/>
                  </a:lnTo>
                  <a:lnTo>
                    <a:pt x="3934" y="104"/>
                  </a:lnTo>
                  <a:lnTo>
                    <a:pt x="3937" y="104"/>
                  </a:lnTo>
                  <a:lnTo>
                    <a:pt x="3937" y="106"/>
                  </a:lnTo>
                  <a:lnTo>
                    <a:pt x="3934" y="109"/>
                  </a:lnTo>
                  <a:lnTo>
                    <a:pt x="3937" y="114"/>
                  </a:lnTo>
                  <a:lnTo>
                    <a:pt x="3941" y="114"/>
                  </a:lnTo>
                  <a:lnTo>
                    <a:pt x="3945" y="114"/>
                  </a:lnTo>
                  <a:lnTo>
                    <a:pt x="3945" y="114"/>
                  </a:lnTo>
                  <a:lnTo>
                    <a:pt x="3953" y="111"/>
                  </a:lnTo>
                  <a:lnTo>
                    <a:pt x="3957" y="111"/>
                  </a:lnTo>
                  <a:lnTo>
                    <a:pt x="3961" y="116"/>
                  </a:lnTo>
                  <a:lnTo>
                    <a:pt x="3965" y="119"/>
                  </a:lnTo>
                  <a:lnTo>
                    <a:pt x="3972" y="119"/>
                  </a:lnTo>
                  <a:lnTo>
                    <a:pt x="3980" y="119"/>
                  </a:lnTo>
                  <a:lnTo>
                    <a:pt x="3984" y="123"/>
                  </a:lnTo>
                  <a:lnTo>
                    <a:pt x="3984" y="126"/>
                  </a:lnTo>
                  <a:lnTo>
                    <a:pt x="3992" y="126"/>
                  </a:lnTo>
                  <a:lnTo>
                    <a:pt x="3996" y="126"/>
                  </a:lnTo>
                  <a:lnTo>
                    <a:pt x="4000" y="128"/>
                  </a:lnTo>
                  <a:lnTo>
                    <a:pt x="4000" y="128"/>
                  </a:lnTo>
                  <a:lnTo>
                    <a:pt x="4011" y="131"/>
                  </a:lnTo>
                  <a:lnTo>
                    <a:pt x="4019" y="131"/>
                  </a:lnTo>
                  <a:lnTo>
                    <a:pt x="4023" y="133"/>
                  </a:lnTo>
                  <a:lnTo>
                    <a:pt x="4023" y="136"/>
                  </a:lnTo>
                  <a:lnTo>
                    <a:pt x="4027" y="141"/>
                  </a:lnTo>
                  <a:lnTo>
                    <a:pt x="4031" y="141"/>
                  </a:lnTo>
                  <a:lnTo>
                    <a:pt x="4031" y="141"/>
                  </a:lnTo>
                  <a:lnTo>
                    <a:pt x="4031" y="153"/>
                  </a:lnTo>
                  <a:lnTo>
                    <a:pt x="4050" y="165"/>
                  </a:lnTo>
                  <a:lnTo>
                    <a:pt x="4636" y="84"/>
                  </a:lnTo>
                  <a:lnTo>
                    <a:pt x="4632" y="79"/>
                  </a:lnTo>
                  <a:lnTo>
                    <a:pt x="4629" y="69"/>
                  </a:lnTo>
                  <a:lnTo>
                    <a:pt x="4625" y="59"/>
                  </a:lnTo>
                  <a:lnTo>
                    <a:pt x="4629" y="52"/>
                  </a:lnTo>
                  <a:lnTo>
                    <a:pt x="4640" y="47"/>
                  </a:lnTo>
                  <a:lnTo>
                    <a:pt x="4648" y="37"/>
                  </a:lnTo>
                  <a:lnTo>
                    <a:pt x="4652" y="27"/>
                  </a:lnTo>
                  <a:lnTo>
                    <a:pt x="4667" y="20"/>
                  </a:lnTo>
                  <a:lnTo>
                    <a:pt x="4671" y="20"/>
                  </a:lnTo>
                  <a:lnTo>
                    <a:pt x="4671" y="22"/>
                  </a:lnTo>
                  <a:lnTo>
                    <a:pt x="4671" y="25"/>
                  </a:lnTo>
                  <a:lnTo>
                    <a:pt x="4679" y="20"/>
                  </a:lnTo>
                  <a:lnTo>
                    <a:pt x="4687" y="10"/>
                  </a:lnTo>
                  <a:lnTo>
                    <a:pt x="4695" y="7"/>
                  </a:lnTo>
                  <a:lnTo>
                    <a:pt x="4698" y="5"/>
                  </a:lnTo>
                  <a:lnTo>
                    <a:pt x="4702" y="5"/>
                  </a:lnTo>
                  <a:lnTo>
                    <a:pt x="4730" y="0"/>
                  </a:lnTo>
                  <a:lnTo>
                    <a:pt x="4730" y="106"/>
                  </a:lnTo>
                  <a:lnTo>
                    <a:pt x="490" y="696"/>
                  </a:lnTo>
                  <a:lnTo>
                    <a:pt x="0" y="101"/>
                  </a:lnTo>
                  <a:lnTo>
                    <a:pt x="4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A6E8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96" name="Freeform 156"/>
            <p:cNvSpPr>
              <a:spLocks/>
            </p:cNvSpPr>
            <p:nvPr/>
          </p:nvSpPr>
          <p:spPr bwMode="auto">
            <a:xfrm>
              <a:off x="5169" y="3244"/>
              <a:ext cx="82" cy="331"/>
            </a:xfrm>
            <a:custGeom>
              <a:avLst/>
              <a:gdLst/>
              <a:ahLst/>
              <a:cxnLst>
                <a:cxn ang="0">
                  <a:pos x="82" y="5"/>
                </a:cxn>
                <a:cxn ang="0">
                  <a:pos x="82" y="17"/>
                </a:cxn>
                <a:cxn ang="0">
                  <a:pos x="78" y="37"/>
                </a:cxn>
                <a:cxn ang="0">
                  <a:pos x="74" y="47"/>
                </a:cxn>
                <a:cxn ang="0">
                  <a:pos x="74" y="59"/>
                </a:cxn>
                <a:cxn ang="0">
                  <a:pos x="74" y="71"/>
                </a:cxn>
                <a:cxn ang="0">
                  <a:pos x="70" y="86"/>
                </a:cxn>
                <a:cxn ang="0">
                  <a:pos x="70" y="99"/>
                </a:cxn>
                <a:cxn ang="0">
                  <a:pos x="70" y="113"/>
                </a:cxn>
                <a:cxn ang="0">
                  <a:pos x="70" y="123"/>
                </a:cxn>
                <a:cxn ang="0">
                  <a:pos x="70" y="136"/>
                </a:cxn>
                <a:cxn ang="0">
                  <a:pos x="70" y="148"/>
                </a:cxn>
                <a:cxn ang="0">
                  <a:pos x="74" y="158"/>
                </a:cxn>
                <a:cxn ang="0">
                  <a:pos x="74" y="168"/>
                </a:cxn>
                <a:cxn ang="0">
                  <a:pos x="74" y="180"/>
                </a:cxn>
                <a:cxn ang="0">
                  <a:pos x="74" y="190"/>
                </a:cxn>
                <a:cxn ang="0">
                  <a:pos x="74" y="202"/>
                </a:cxn>
                <a:cxn ang="0">
                  <a:pos x="74" y="215"/>
                </a:cxn>
                <a:cxn ang="0">
                  <a:pos x="74" y="227"/>
                </a:cxn>
                <a:cxn ang="0">
                  <a:pos x="74" y="239"/>
                </a:cxn>
                <a:cxn ang="0">
                  <a:pos x="74" y="252"/>
                </a:cxn>
                <a:cxn ang="0">
                  <a:pos x="74" y="271"/>
                </a:cxn>
                <a:cxn ang="0">
                  <a:pos x="74" y="289"/>
                </a:cxn>
                <a:cxn ang="0">
                  <a:pos x="74" y="299"/>
                </a:cxn>
                <a:cxn ang="0">
                  <a:pos x="74" y="303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4" y="299"/>
                </a:cxn>
                <a:cxn ang="0">
                  <a:pos x="8" y="284"/>
                </a:cxn>
                <a:cxn ang="0">
                  <a:pos x="12" y="276"/>
                </a:cxn>
                <a:cxn ang="0">
                  <a:pos x="12" y="269"/>
                </a:cxn>
                <a:cxn ang="0">
                  <a:pos x="16" y="257"/>
                </a:cxn>
                <a:cxn ang="0">
                  <a:pos x="16" y="242"/>
                </a:cxn>
                <a:cxn ang="0">
                  <a:pos x="20" y="222"/>
                </a:cxn>
                <a:cxn ang="0">
                  <a:pos x="20" y="205"/>
                </a:cxn>
                <a:cxn ang="0">
                  <a:pos x="24" y="192"/>
                </a:cxn>
                <a:cxn ang="0">
                  <a:pos x="24" y="183"/>
                </a:cxn>
                <a:cxn ang="0">
                  <a:pos x="28" y="170"/>
                </a:cxn>
                <a:cxn ang="0">
                  <a:pos x="28" y="158"/>
                </a:cxn>
                <a:cxn ang="0">
                  <a:pos x="32" y="146"/>
                </a:cxn>
                <a:cxn ang="0">
                  <a:pos x="32" y="133"/>
                </a:cxn>
                <a:cxn ang="0">
                  <a:pos x="32" y="121"/>
                </a:cxn>
                <a:cxn ang="0">
                  <a:pos x="35" y="109"/>
                </a:cxn>
                <a:cxn ang="0">
                  <a:pos x="35" y="96"/>
                </a:cxn>
                <a:cxn ang="0">
                  <a:pos x="35" y="84"/>
                </a:cxn>
                <a:cxn ang="0">
                  <a:pos x="39" y="74"/>
                </a:cxn>
                <a:cxn ang="0">
                  <a:pos x="39" y="59"/>
                </a:cxn>
                <a:cxn ang="0">
                  <a:pos x="43" y="39"/>
                </a:cxn>
                <a:cxn ang="0">
                  <a:pos x="47" y="25"/>
                </a:cxn>
                <a:cxn ang="0">
                  <a:pos x="47" y="10"/>
                </a:cxn>
                <a:cxn ang="0">
                  <a:pos x="82" y="0"/>
                </a:cxn>
              </a:cxnLst>
              <a:rect l="0" t="0" r="r" b="b"/>
              <a:pathLst>
                <a:path w="82" h="331">
                  <a:moveTo>
                    <a:pt x="82" y="0"/>
                  </a:moveTo>
                  <a:lnTo>
                    <a:pt x="82" y="5"/>
                  </a:lnTo>
                  <a:lnTo>
                    <a:pt x="82" y="10"/>
                  </a:lnTo>
                  <a:lnTo>
                    <a:pt x="82" y="17"/>
                  </a:lnTo>
                  <a:lnTo>
                    <a:pt x="78" y="27"/>
                  </a:lnTo>
                  <a:lnTo>
                    <a:pt x="78" y="37"/>
                  </a:lnTo>
                  <a:lnTo>
                    <a:pt x="74" y="42"/>
                  </a:lnTo>
                  <a:lnTo>
                    <a:pt x="74" y="47"/>
                  </a:lnTo>
                  <a:lnTo>
                    <a:pt x="74" y="54"/>
                  </a:lnTo>
                  <a:lnTo>
                    <a:pt x="74" y="59"/>
                  </a:lnTo>
                  <a:lnTo>
                    <a:pt x="74" y="67"/>
                  </a:lnTo>
                  <a:lnTo>
                    <a:pt x="74" y="71"/>
                  </a:lnTo>
                  <a:lnTo>
                    <a:pt x="70" y="79"/>
                  </a:lnTo>
                  <a:lnTo>
                    <a:pt x="70" y="86"/>
                  </a:lnTo>
                  <a:lnTo>
                    <a:pt x="70" y="91"/>
                  </a:lnTo>
                  <a:lnTo>
                    <a:pt x="70" y="99"/>
                  </a:lnTo>
                  <a:lnTo>
                    <a:pt x="70" y="106"/>
                  </a:lnTo>
                  <a:lnTo>
                    <a:pt x="70" y="113"/>
                  </a:lnTo>
                  <a:lnTo>
                    <a:pt x="70" y="118"/>
                  </a:lnTo>
                  <a:lnTo>
                    <a:pt x="70" y="123"/>
                  </a:lnTo>
                  <a:lnTo>
                    <a:pt x="70" y="131"/>
                  </a:lnTo>
                  <a:lnTo>
                    <a:pt x="70" y="136"/>
                  </a:lnTo>
                  <a:lnTo>
                    <a:pt x="70" y="141"/>
                  </a:lnTo>
                  <a:lnTo>
                    <a:pt x="70" y="148"/>
                  </a:lnTo>
                  <a:lnTo>
                    <a:pt x="70" y="153"/>
                  </a:lnTo>
                  <a:lnTo>
                    <a:pt x="74" y="158"/>
                  </a:lnTo>
                  <a:lnTo>
                    <a:pt x="74" y="163"/>
                  </a:lnTo>
                  <a:lnTo>
                    <a:pt x="74" y="168"/>
                  </a:lnTo>
                  <a:lnTo>
                    <a:pt x="74" y="173"/>
                  </a:lnTo>
                  <a:lnTo>
                    <a:pt x="74" y="180"/>
                  </a:lnTo>
                  <a:lnTo>
                    <a:pt x="74" y="185"/>
                  </a:lnTo>
                  <a:lnTo>
                    <a:pt x="74" y="190"/>
                  </a:lnTo>
                  <a:lnTo>
                    <a:pt x="74" y="197"/>
                  </a:lnTo>
                  <a:lnTo>
                    <a:pt x="74" y="202"/>
                  </a:lnTo>
                  <a:lnTo>
                    <a:pt x="74" y="207"/>
                  </a:lnTo>
                  <a:lnTo>
                    <a:pt x="74" y="215"/>
                  </a:lnTo>
                  <a:lnTo>
                    <a:pt x="74" y="220"/>
                  </a:lnTo>
                  <a:lnTo>
                    <a:pt x="74" y="227"/>
                  </a:lnTo>
                  <a:lnTo>
                    <a:pt x="74" y="232"/>
                  </a:lnTo>
                  <a:lnTo>
                    <a:pt x="74" y="239"/>
                  </a:lnTo>
                  <a:lnTo>
                    <a:pt x="74" y="244"/>
                  </a:lnTo>
                  <a:lnTo>
                    <a:pt x="74" y="252"/>
                  </a:lnTo>
                  <a:lnTo>
                    <a:pt x="74" y="259"/>
                  </a:lnTo>
                  <a:lnTo>
                    <a:pt x="74" y="271"/>
                  </a:lnTo>
                  <a:lnTo>
                    <a:pt x="74" y="279"/>
                  </a:lnTo>
                  <a:lnTo>
                    <a:pt x="74" y="289"/>
                  </a:lnTo>
                  <a:lnTo>
                    <a:pt x="74" y="294"/>
                  </a:lnTo>
                  <a:lnTo>
                    <a:pt x="74" y="299"/>
                  </a:lnTo>
                  <a:lnTo>
                    <a:pt x="74" y="301"/>
                  </a:lnTo>
                  <a:lnTo>
                    <a:pt x="74" y="303"/>
                  </a:lnTo>
                  <a:lnTo>
                    <a:pt x="0" y="331"/>
                  </a:lnTo>
                  <a:lnTo>
                    <a:pt x="0" y="328"/>
                  </a:lnTo>
                  <a:lnTo>
                    <a:pt x="0" y="323"/>
                  </a:lnTo>
                  <a:lnTo>
                    <a:pt x="4" y="316"/>
                  </a:lnTo>
                  <a:lnTo>
                    <a:pt x="4" y="308"/>
                  </a:lnTo>
                  <a:lnTo>
                    <a:pt x="4" y="299"/>
                  </a:lnTo>
                  <a:lnTo>
                    <a:pt x="8" y="291"/>
                  </a:lnTo>
                  <a:lnTo>
                    <a:pt x="8" y="284"/>
                  </a:lnTo>
                  <a:lnTo>
                    <a:pt x="12" y="279"/>
                  </a:lnTo>
                  <a:lnTo>
                    <a:pt x="12" y="276"/>
                  </a:lnTo>
                  <a:lnTo>
                    <a:pt x="12" y="274"/>
                  </a:lnTo>
                  <a:lnTo>
                    <a:pt x="12" y="269"/>
                  </a:lnTo>
                  <a:lnTo>
                    <a:pt x="16" y="264"/>
                  </a:lnTo>
                  <a:lnTo>
                    <a:pt x="16" y="257"/>
                  </a:lnTo>
                  <a:lnTo>
                    <a:pt x="16" y="249"/>
                  </a:lnTo>
                  <a:lnTo>
                    <a:pt x="16" y="242"/>
                  </a:lnTo>
                  <a:lnTo>
                    <a:pt x="20" y="232"/>
                  </a:lnTo>
                  <a:lnTo>
                    <a:pt x="20" y="222"/>
                  </a:lnTo>
                  <a:lnTo>
                    <a:pt x="20" y="210"/>
                  </a:lnTo>
                  <a:lnTo>
                    <a:pt x="20" y="205"/>
                  </a:lnTo>
                  <a:lnTo>
                    <a:pt x="24" y="200"/>
                  </a:lnTo>
                  <a:lnTo>
                    <a:pt x="24" y="192"/>
                  </a:lnTo>
                  <a:lnTo>
                    <a:pt x="24" y="187"/>
                  </a:lnTo>
                  <a:lnTo>
                    <a:pt x="24" y="183"/>
                  </a:lnTo>
                  <a:lnTo>
                    <a:pt x="28" y="175"/>
                  </a:lnTo>
                  <a:lnTo>
                    <a:pt x="28" y="170"/>
                  </a:lnTo>
                  <a:lnTo>
                    <a:pt x="28" y="163"/>
                  </a:lnTo>
                  <a:lnTo>
                    <a:pt x="28" y="158"/>
                  </a:lnTo>
                  <a:lnTo>
                    <a:pt x="28" y="150"/>
                  </a:lnTo>
                  <a:lnTo>
                    <a:pt x="32" y="146"/>
                  </a:lnTo>
                  <a:lnTo>
                    <a:pt x="32" y="141"/>
                  </a:lnTo>
                  <a:lnTo>
                    <a:pt x="32" y="133"/>
                  </a:lnTo>
                  <a:lnTo>
                    <a:pt x="32" y="126"/>
                  </a:lnTo>
                  <a:lnTo>
                    <a:pt x="32" y="121"/>
                  </a:lnTo>
                  <a:lnTo>
                    <a:pt x="35" y="113"/>
                  </a:lnTo>
                  <a:lnTo>
                    <a:pt x="35" y="109"/>
                  </a:lnTo>
                  <a:lnTo>
                    <a:pt x="35" y="101"/>
                  </a:lnTo>
                  <a:lnTo>
                    <a:pt x="35" y="96"/>
                  </a:lnTo>
                  <a:lnTo>
                    <a:pt x="35" y="91"/>
                  </a:lnTo>
                  <a:lnTo>
                    <a:pt x="35" y="84"/>
                  </a:lnTo>
                  <a:lnTo>
                    <a:pt x="35" y="79"/>
                  </a:lnTo>
                  <a:lnTo>
                    <a:pt x="39" y="74"/>
                  </a:lnTo>
                  <a:lnTo>
                    <a:pt x="39" y="69"/>
                  </a:lnTo>
                  <a:lnTo>
                    <a:pt x="39" y="59"/>
                  </a:lnTo>
                  <a:lnTo>
                    <a:pt x="43" y="49"/>
                  </a:lnTo>
                  <a:lnTo>
                    <a:pt x="43" y="39"/>
                  </a:lnTo>
                  <a:lnTo>
                    <a:pt x="47" y="32"/>
                  </a:lnTo>
                  <a:lnTo>
                    <a:pt x="47" y="25"/>
                  </a:lnTo>
                  <a:lnTo>
                    <a:pt x="47" y="20"/>
                  </a:lnTo>
                  <a:lnTo>
                    <a:pt x="47" y="10"/>
                  </a:lnTo>
                  <a:lnTo>
                    <a:pt x="51" y="7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97" name="Freeform 157"/>
            <p:cNvSpPr>
              <a:spLocks/>
            </p:cNvSpPr>
            <p:nvPr/>
          </p:nvSpPr>
          <p:spPr bwMode="auto">
            <a:xfrm>
              <a:off x="1493" y="3427"/>
              <a:ext cx="66" cy="64"/>
            </a:xfrm>
            <a:custGeom>
              <a:avLst/>
              <a:gdLst/>
              <a:ahLst/>
              <a:cxnLst>
                <a:cxn ang="0">
                  <a:pos x="54" y="42"/>
                </a:cxn>
                <a:cxn ang="0">
                  <a:pos x="15" y="2"/>
                </a:cxn>
                <a:cxn ang="0">
                  <a:pos x="0" y="0"/>
                </a:cxn>
                <a:cxn ang="0">
                  <a:pos x="66" y="64"/>
                </a:cxn>
                <a:cxn ang="0">
                  <a:pos x="54" y="42"/>
                </a:cxn>
                <a:cxn ang="0">
                  <a:pos x="54" y="42"/>
                </a:cxn>
              </a:cxnLst>
              <a:rect l="0" t="0" r="r" b="b"/>
              <a:pathLst>
                <a:path w="66" h="64">
                  <a:moveTo>
                    <a:pt x="54" y="42"/>
                  </a:moveTo>
                  <a:lnTo>
                    <a:pt x="15" y="2"/>
                  </a:lnTo>
                  <a:lnTo>
                    <a:pt x="0" y="0"/>
                  </a:lnTo>
                  <a:lnTo>
                    <a:pt x="66" y="64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98" name="Freeform 158"/>
            <p:cNvSpPr>
              <a:spLocks/>
            </p:cNvSpPr>
            <p:nvPr/>
          </p:nvSpPr>
          <p:spPr bwMode="auto">
            <a:xfrm>
              <a:off x="1318" y="3246"/>
              <a:ext cx="388" cy="195"/>
            </a:xfrm>
            <a:custGeom>
              <a:avLst/>
              <a:gdLst/>
              <a:ahLst/>
              <a:cxnLst>
                <a:cxn ang="0">
                  <a:pos x="299" y="52"/>
                </a:cxn>
                <a:cxn ang="0">
                  <a:pos x="314" y="57"/>
                </a:cxn>
                <a:cxn ang="0">
                  <a:pos x="342" y="62"/>
                </a:cxn>
                <a:cxn ang="0">
                  <a:pos x="361" y="67"/>
                </a:cxn>
                <a:cxn ang="0">
                  <a:pos x="369" y="82"/>
                </a:cxn>
                <a:cxn ang="0">
                  <a:pos x="373" y="104"/>
                </a:cxn>
                <a:cxn ang="0">
                  <a:pos x="388" y="121"/>
                </a:cxn>
                <a:cxn ang="0">
                  <a:pos x="380" y="131"/>
                </a:cxn>
                <a:cxn ang="0">
                  <a:pos x="377" y="141"/>
                </a:cxn>
                <a:cxn ang="0">
                  <a:pos x="373" y="151"/>
                </a:cxn>
                <a:cxn ang="0">
                  <a:pos x="361" y="156"/>
                </a:cxn>
                <a:cxn ang="0">
                  <a:pos x="338" y="161"/>
                </a:cxn>
                <a:cxn ang="0">
                  <a:pos x="322" y="176"/>
                </a:cxn>
                <a:cxn ang="0">
                  <a:pos x="303" y="183"/>
                </a:cxn>
                <a:cxn ang="0">
                  <a:pos x="287" y="188"/>
                </a:cxn>
                <a:cxn ang="0">
                  <a:pos x="276" y="193"/>
                </a:cxn>
                <a:cxn ang="0">
                  <a:pos x="260" y="193"/>
                </a:cxn>
                <a:cxn ang="0">
                  <a:pos x="237" y="190"/>
                </a:cxn>
                <a:cxn ang="0">
                  <a:pos x="221" y="190"/>
                </a:cxn>
                <a:cxn ang="0">
                  <a:pos x="213" y="195"/>
                </a:cxn>
                <a:cxn ang="0">
                  <a:pos x="198" y="195"/>
                </a:cxn>
                <a:cxn ang="0">
                  <a:pos x="175" y="190"/>
                </a:cxn>
                <a:cxn ang="0">
                  <a:pos x="128" y="181"/>
                </a:cxn>
                <a:cxn ang="0">
                  <a:pos x="78" y="163"/>
                </a:cxn>
                <a:cxn ang="0">
                  <a:pos x="58" y="148"/>
                </a:cxn>
                <a:cxn ang="0">
                  <a:pos x="39" y="141"/>
                </a:cxn>
                <a:cxn ang="0">
                  <a:pos x="27" y="126"/>
                </a:cxn>
                <a:cxn ang="0">
                  <a:pos x="23" y="116"/>
                </a:cxn>
                <a:cxn ang="0">
                  <a:pos x="0" y="107"/>
                </a:cxn>
                <a:cxn ang="0">
                  <a:pos x="12" y="97"/>
                </a:cxn>
                <a:cxn ang="0">
                  <a:pos x="27" y="84"/>
                </a:cxn>
                <a:cxn ang="0">
                  <a:pos x="47" y="79"/>
                </a:cxn>
                <a:cxn ang="0">
                  <a:pos x="70" y="74"/>
                </a:cxn>
                <a:cxn ang="0">
                  <a:pos x="70" y="69"/>
                </a:cxn>
                <a:cxn ang="0">
                  <a:pos x="66" y="62"/>
                </a:cxn>
                <a:cxn ang="0">
                  <a:pos x="70" y="57"/>
                </a:cxn>
                <a:cxn ang="0">
                  <a:pos x="89" y="50"/>
                </a:cxn>
                <a:cxn ang="0">
                  <a:pos x="97" y="40"/>
                </a:cxn>
                <a:cxn ang="0">
                  <a:pos x="109" y="28"/>
                </a:cxn>
                <a:cxn ang="0">
                  <a:pos x="132" y="20"/>
                </a:cxn>
                <a:cxn ang="0">
                  <a:pos x="147" y="15"/>
                </a:cxn>
                <a:cxn ang="0">
                  <a:pos x="171" y="13"/>
                </a:cxn>
                <a:cxn ang="0">
                  <a:pos x="186" y="5"/>
                </a:cxn>
                <a:cxn ang="0">
                  <a:pos x="198" y="0"/>
                </a:cxn>
                <a:cxn ang="0">
                  <a:pos x="213" y="0"/>
                </a:cxn>
                <a:cxn ang="0">
                  <a:pos x="225" y="3"/>
                </a:cxn>
                <a:cxn ang="0">
                  <a:pos x="233" y="5"/>
                </a:cxn>
                <a:cxn ang="0">
                  <a:pos x="241" y="8"/>
                </a:cxn>
                <a:cxn ang="0">
                  <a:pos x="260" y="8"/>
                </a:cxn>
                <a:cxn ang="0">
                  <a:pos x="276" y="8"/>
                </a:cxn>
                <a:cxn ang="0">
                  <a:pos x="291" y="13"/>
                </a:cxn>
                <a:cxn ang="0">
                  <a:pos x="299" y="18"/>
                </a:cxn>
                <a:cxn ang="0">
                  <a:pos x="303" y="28"/>
                </a:cxn>
                <a:cxn ang="0">
                  <a:pos x="303" y="40"/>
                </a:cxn>
                <a:cxn ang="0">
                  <a:pos x="299" y="52"/>
                </a:cxn>
              </a:cxnLst>
              <a:rect l="0" t="0" r="r" b="b"/>
              <a:pathLst>
                <a:path w="388" h="195">
                  <a:moveTo>
                    <a:pt x="299" y="52"/>
                  </a:moveTo>
                  <a:lnTo>
                    <a:pt x="299" y="52"/>
                  </a:lnTo>
                  <a:lnTo>
                    <a:pt x="307" y="55"/>
                  </a:lnTo>
                  <a:lnTo>
                    <a:pt x="314" y="57"/>
                  </a:lnTo>
                  <a:lnTo>
                    <a:pt x="330" y="60"/>
                  </a:lnTo>
                  <a:lnTo>
                    <a:pt x="342" y="62"/>
                  </a:lnTo>
                  <a:lnTo>
                    <a:pt x="353" y="65"/>
                  </a:lnTo>
                  <a:lnTo>
                    <a:pt x="361" y="67"/>
                  </a:lnTo>
                  <a:lnTo>
                    <a:pt x="369" y="72"/>
                  </a:lnTo>
                  <a:lnTo>
                    <a:pt x="369" y="82"/>
                  </a:lnTo>
                  <a:lnTo>
                    <a:pt x="369" y="94"/>
                  </a:lnTo>
                  <a:lnTo>
                    <a:pt x="373" y="104"/>
                  </a:lnTo>
                  <a:lnTo>
                    <a:pt x="384" y="114"/>
                  </a:lnTo>
                  <a:lnTo>
                    <a:pt x="388" y="121"/>
                  </a:lnTo>
                  <a:lnTo>
                    <a:pt x="384" y="129"/>
                  </a:lnTo>
                  <a:lnTo>
                    <a:pt x="380" y="131"/>
                  </a:lnTo>
                  <a:lnTo>
                    <a:pt x="380" y="136"/>
                  </a:lnTo>
                  <a:lnTo>
                    <a:pt x="377" y="141"/>
                  </a:lnTo>
                  <a:lnTo>
                    <a:pt x="377" y="146"/>
                  </a:lnTo>
                  <a:lnTo>
                    <a:pt x="373" y="151"/>
                  </a:lnTo>
                  <a:lnTo>
                    <a:pt x="369" y="153"/>
                  </a:lnTo>
                  <a:lnTo>
                    <a:pt x="361" y="156"/>
                  </a:lnTo>
                  <a:lnTo>
                    <a:pt x="353" y="158"/>
                  </a:lnTo>
                  <a:lnTo>
                    <a:pt x="338" y="161"/>
                  </a:lnTo>
                  <a:lnTo>
                    <a:pt x="330" y="168"/>
                  </a:lnTo>
                  <a:lnTo>
                    <a:pt x="322" y="176"/>
                  </a:lnTo>
                  <a:lnTo>
                    <a:pt x="311" y="181"/>
                  </a:lnTo>
                  <a:lnTo>
                    <a:pt x="303" y="183"/>
                  </a:lnTo>
                  <a:lnTo>
                    <a:pt x="295" y="185"/>
                  </a:lnTo>
                  <a:lnTo>
                    <a:pt x="287" y="188"/>
                  </a:lnTo>
                  <a:lnTo>
                    <a:pt x="283" y="190"/>
                  </a:lnTo>
                  <a:lnTo>
                    <a:pt x="276" y="193"/>
                  </a:lnTo>
                  <a:lnTo>
                    <a:pt x="268" y="195"/>
                  </a:lnTo>
                  <a:lnTo>
                    <a:pt x="260" y="193"/>
                  </a:lnTo>
                  <a:lnTo>
                    <a:pt x="248" y="193"/>
                  </a:lnTo>
                  <a:lnTo>
                    <a:pt x="237" y="190"/>
                  </a:lnTo>
                  <a:lnTo>
                    <a:pt x="229" y="190"/>
                  </a:lnTo>
                  <a:lnTo>
                    <a:pt x="221" y="190"/>
                  </a:lnTo>
                  <a:lnTo>
                    <a:pt x="217" y="195"/>
                  </a:lnTo>
                  <a:lnTo>
                    <a:pt x="213" y="195"/>
                  </a:lnTo>
                  <a:lnTo>
                    <a:pt x="210" y="195"/>
                  </a:lnTo>
                  <a:lnTo>
                    <a:pt x="198" y="195"/>
                  </a:lnTo>
                  <a:lnTo>
                    <a:pt x="190" y="195"/>
                  </a:lnTo>
                  <a:lnTo>
                    <a:pt x="175" y="190"/>
                  </a:lnTo>
                  <a:lnTo>
                    <a:pt x="171" y="190"/>
                  </a:lnTo>
                  <a:lnTo>
                    <a:pt x="128" y="181"/>
                  </a:lnTo>
                  <a:lnTo>
                    <a:pt x="78" y="166"/>
                  </a:lnTo>
                  <a:lnTo>
                    <a:pt x="78" y="163"/>
                  </a:lnTo>
                  <a:lnTo>
                    <a:pt x="70" y="156"/>
                  </a:lnTo>
                  <a:lnTo>
                    <a:pt x="58" y="148"/>
                  </a:lnTo>
                  <a:lnTo>
                    <a:pt x="50" y="144"/>
                  </a:lnTo>
                  <a:lnTo>
                    <a:pt x="39" y="141"/>
                  </a:lnTo>
                  <a:lnTo>
                    <a:pt x="31" y="134"/>
                  </a:lnTo>
                  <a:lnTo>
                    <a:pt x="27" y="126"/>
                  </a:lnTo>
                  <a:lnTo>
                    <a:pt x="31" y="121"/>
                  </a:lnTo>
                  <a:lnTo>
                    <a:pt x="23" y="116"/>
                  </a:lnTo>
                  <a:lnTo>
                    <a:pt x="12" y="111"/>
                  </a:lnTo>
                  <a:lnTo>
                    <a:pt x="0" y="107"/>
                  </a:lnTo>
                  <a:lnTo>
                    <a:pt x="4" y="104"/>
                  </a:lnTo>
                  <a:lnTo>
                    <a:pt x="12" y="97"/>
                  </a:lnTo>
                  <a:lnTo>
                    <a:pt x="23" y="89"/>
                  </a:lnTo>
                  <a:lnTo>
                    <a:pt x="27" y="84"/>
                  </a:lnTo>
                  <a:lnTo>
                    <a:pt x="39" y="82"/>
                  </a:lnTo>
                  <a:lnTo>
                    <a:pt x="47" y="79"/>
                  </a:lnTo>
                  <a:lnTo>
                    <a:pt x="58" y="77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0" y="69"/>
                  </a:lnTo>
                  <a:lnTo>
                    <a:pt x="70" y="67"/>
                  </a:lnTo>
                  <a:lnTo>
                    <a:pt x="66" y="62"/>
                  </a:lnTo>
                  <a:lnTo>
                    <a:pt x="66" y="60"/>
                  </a:lnTo>
                  <a:lnTo>
                    <a:pt x="70" y="57"/>
                  </a:lnTo>
                  <a:lnTo>
                    <a:pt x="78" y="52"/>
                  </a:lnTo>
                  <a:lnTo>
                    <a:pt x="89" y="50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105" y="37"/>
                  </a:lnTo>
                  <a:lnTo>
                    <a:pt x="109" y="28"/>
                  </a:lnTo>
                  <a:lnTo>
                    <a:pt x="120" y="25"/>
                  </a:lnTo>
                  <a:lnTo>
                    <a:pt x="132" y="20"/>
                  </a:lnTo>
                  <a:lnTo>
                    <a:pt x="140" y="18"/>
                  </a:lnTo>
                  <a:lnTo>
                    <a:pt x="147" y="15"/>
                  </a:lnTo>
                  <a:lnTo>
                    <a:pt x="163" y="15"/>
                  </a:lnTo>
                  <a:lnTo>
                    <a:pt x="171" y="13"/>
                  </a:lnTo>
                  <a:lnTo>
                    <a:pt x="182" y="8"/>
                  </a:lnTo>
                  <a:lnTo>
                    <a:pt x="186" y="5"/>
                  </a:lnTo>
                  <a:lnTo>
                    <a:pt x="190" y="3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3" y="0"/>
                  </a:lnTo>
                  <a:lnTo>
                    <a:pt x="217" y="0"/>
                  </a:lnTo>
                  <a:lnTo>
                    <a:pt x="225" y="3"/>
                  </a:lnTo>
                  <a:lnTo>
                    <a:pt x="229" y="3"/>
                  </a:lnTo>
                  <a:lnTo>
                    <a:pt x="233" y="5"/>
                  </a:lnTo>
                  <a:lnTo>
                    <a:pt x="237" y="5"/>
                  </a:lnTo>
                  <a:lnTo>
                    <a:pt x="241" y="8"/>
                  </a:lnTo>
                  <a:lnTo>
                    <a:pt x="252" y="8"/>
                  </a:lnTo>
                  <a:lnTo>
                    <a:pt x="260" y="8"/>
                  </a:lnTo>
                  <a:lnTo>
                    <a:pt x="268" y="8"/>
                  </a:lnTo>
                  <a:lnTo>
                    <a:pt x="276" y="8"/>
                  </a:lnTo>
                  <a:lnTo>
                    <a:pt x="283" y="10"/>
                  </a:lnTo>
                  <a:lnTo>
                    <a:pt x="291" y="13"/>
                  </a:lnTo>
                  <a:lnTo>
                    <a:pt x="295" y="15"/>
                  </a:lnTo>
                  <a:lnTo>
                    <a:pt x="299" y="18"/>
                  </a:lnTo>
                  <a:lnTo>
                    <a:pt x="299" y="23"/>
                  </a:lnTo>
                  <a:lnTo>
                    <a:pt x="303" y="28"/>
                  </a:lnTo>
                  <a:lnTo>
                    <a:pt x="303" y="35"/>
                  </a:lnTo>
                  <a:lnTo>
                    <a:pt x="303" y="40"/>
                  </a:lnTo>
                  <a:lnTo>
                    <a:pt x="303" y="45"/>
                  </a:lnTo>
                  <a:lnTo>
                    <a:pt x="299" y="52"/>
                  </a:lnTo>
                  <a:lnTo>
                    <a:pt x="299" y="52"/>
                  </a:lnTo>
                  <a:close/>
                </a:path>
              </a:pathLst>
            </a:custGeom>
            <a:solidFill>
              <a:srgbClr val="85D1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99" name="Freeform 159"/>
            <p:cNvSpPr>
              <a:spLocks/>
            </p:cNvSpPr>
            <p:nvPr/>
          </p:nvSpPr>
          <p:spPr bwMode="auto">
            <a:xfrm>
              <a:off x="1520" y="3417"/>
              <a:ext cx="50" cy="254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12"/>
                </a:cxn>
                <a:cxn ang="0">
                  <a:pos x="46" y="27"/>
                </a:cxn>
                <a:cxn ang="0">
                  <a:pos x="46" y="44"/>
                </a:cxn>
                <a:cxn ang="0">
                  <a:pos x="46" y="64"/>
                </a:cxn>
                <a:cxn ang="0">
                  <a:pos x="46" y="84"/>
                </a:cxn>
                <a:cxn ang="0">
                  <a:pos x="46" y="103"/>
                </a:cxn>
                <a:cxn ang="0">
                  <a:pos x="50" y="121"/>
                </a:cxn>
                <a:cxn ang="0">
                  <a:pos x="50" y="135"/>
                </a:cxn>
                <a:cxn ang="0">
                  <a:pos x="50" y="155"/>
                </a:cxn>
                <a:cxn ang="0">
                  <a:pos x="50" y="172"/>
                </a:cxn>
                <a:cxn ang="0">
                  <a:pos x="50" y="192"/>
                </a:cxn>
                <a:cxn ang="0">
                  <a:pos x="50" y="207"/>
                </a:cxn>
                <a:cxn ang="0">
                  <a:pos x="50" y="222"/>
                </a:cxn>
                <a:cxn ang="0">
                  <a:pos x="50" y="234"/>
                </a:cxn>
                <a:cxn ang="0">
                  <a:pos x="0" y="251"/>
                </a:cxn>
                <a:cxn ang="0">
                  <a:pos x="0" y="242"/>
                </a:cxn>
                <a:cxn ang="0">
                  <a:pos x="4" y="229"/>
                </a:cxn>
                <a:cxn ang="0">
                  <a:pos x="8" y="217"/>
                </a:cxn>
                <a:cxn ang="0">
                  <a:pos x="8" y="209"/>
                </a:cxn>
                <a:cxn ang="0">
                  <a:pos x="8" y="195"/>
                </a:cxn>
                <a:cxn ang="0">
                  <a:pos x="8" y="182"/>
                </a:cxn>
                <a:cxn ang="0">
                  <a:pos x="8" y="170"/>
                </a:cxn>
                <a:cxn ang="0">
                  <a:pos x="11" y="153"/>
                </a:cxn>
                <a:cxn ang="0">
                  <a:pos x="11" y="133"/>
                </a:cxn>
                <a:cxn ang="0">
                  <a:pos x="15" y="116"/>
                </a:cxn>
                <a:cxn ang="0">
                  <a:pos x="15" y="96"/>
                </a:cxn>
                <a:cxn ang="0">
                  <a:pos x="19" y="76"/>
                </a:cxn>
                <a:cxn ang="0">
                  <a:pos x="19" y="59"/>
                </a:cxn>
                <a:cxn ang="0">
                  <a:pos x="23" y="42"/>
                </a:cxn>
                <a:cxn ang="0">
                  <a:pos x="23" y="27"/>
                </a:cxn>
                <a:cxn ang="0">
                  <a:pos x="23" y="14"/>
                </a:cxn>
                <a:cxn ang="0">
                  <a:pos x="27" y="7"/>
                </a:cxn>
                <a:cxn ang="0">
                  <a:pos x="50" y="0"/>
                </a:cxn>
              </a:cxnLst>
              <a:rect l="0" t="0" r="r" b="b"/>
              <a:pathLst>
                <a:path w="50" h="254">
                  <a:moveTo>
                    <a:pt x="50" y="0"/>
                  </a:moveTo>
                  <a:lnTo>
                    <a:pt x="50" y="2"/>
                  </a:lnTo>
                  <a:lnTo>
                    <a:pt x="50" y="7"/>
                  </a:lnTo>
                  <a:lnTo>
                    <a:pt x="50" y="12"/>
                  </a:lnTo>
                  <a:lnTo>
                    <a:pt x="46" y="19"/>
                  </a:lnTo>
                  <a:lnTo>
                    <a:pt x="46" y="27"/>
                  </a:lnTo>
                  <a:lnTo>
                    <a:pt x="46" y="34"/>
                  </a:lnTo>
                  <a:lnTo>
                    <a:pt x="46" y="44"/>
                  </a:lnTo>
                  <a:lnTo>
                    <a:pt x="46" y="54"/>
                  </a:lnTo>
                  <a:lnTo>
                    <a:pt x="46" y="64"/>
                  </a:lnTo>
                  <a:lnTo>
                    <a:pt x="46" y="74"/>
                  </a:lnTo>
                  <a:lnTo>
                    <a:pt x="46" y="84"/>
                  </a:lnTo>
                  <a:lnTo>
                    <a:pt x="46" y="93"/>
                  </a:lnTo>
                  <a:lnTo>
                    <a:pt x="46" y="103"/>
                  </a:lnTo>
                  <a:lnTo>
                    <a:pt x="46" y="111"/>
                  </a:lnTo>
                  <a:lnTo>
                    <a:pt x="50" y="121"/>
                  </a:lnTo>
                  <a:lnTo>
                    <a:pt x="50" y="128"/>
                  </a:lnTo>
                  <a:lnTo>
                    <a:pt x="50" y="135"/>
                  </a:lnTo>
                  <a:lnTo>
                    <a:pt x="50" y="145"/>
                  </a:lnTo>
                  <a:lnTo>
                    <a:pt x="50" y="155"/>
                  </a:lnTo>
                  <a:lnTo>
                    <a:pt x="50" y="165"/>
                  </a:lnTo>
                  <a:lnTo>
                    <a:pt x="50" y="172"/>
                  </a:lnTo>
                  <a:lnTo>
                    <a:pt x="50" y="182"/>
                  </a:lnTo>
                  <a:lnTo>
                    <a:pt x="50" y="192"/>
                  </a:lnTo>
                  <a:lnTo>
                    <a:pt x="50" y="200"/>
                  </a:lnTo>
                  <a:lnTo>
                    <a:pt x="50" y="207"/>
                  </a:lnTo>
                  <a:lnTo>
                    <a:pt x="50" y="214"/>
                  </a:lnTo>
                  <a:lnTo>
                    <a:pt x="50" y="222"/>
                  </a:lnTo>
                  <a:lnTo>
                    <a:pt x="50" y="229"/>
                  </a:lnTo>
                  <a:lnTo>
                    <a:pt x="50" y="234"/>
                  </a:lnTo>
                  <a:lnTo>
                    <a:pt x="0" y="254"/>
                  </a:lnTo>
                  <a:lnTo>
                    <a:pt x="0" y="251"/>
                  </a:lnTo>
                  <a:lnTo>
                    <a:pt x="0" y="246"/>
                  </a:lnTo>
                  <a:lnTo>
                    <a:pt x="0" y="242"/>
                  </a:lnTo>
                  <a:lnTo>
                    <a:pt x="4" y="237"/>
                  </a:lnTo>
                  <a:lnTo>
                    <a:pt x="4" y="229"/>
                  </a:lnTo>
                  <a:lnTo>
                    <a:pt x="4" y="222"/>
                  </a:lnTo>
                  <a:lnTo>
                    <a:pt x="8" y="217"/>
                  </a:lnTo>
                  <a:lnTo>
                    <a:pt x="8" y="214"/>
                  </a:lnTo>
                  <a:lnTo>
                    <a:pt x="8" y="209"/>
                  </a:lnTo>
                  <a:lnTo>
                    <a:pt x="8" y="202"/>
                  </a:lnTo>
                  <a:lnTo>
                    <a:pt x="8" y="195"/>
                  </a:lnTo>
                  <a:lnTo>
                    <a:pt x="8" y="190"/>
                  </a:lnTo>
                  <a:lnTo>
                    <a:pt x="8" y="182"/>
                  </a:lnTo>
                  <a:lnTo>
                    <a:pt x="8" y="177"/>
                  </a:lnTo>
                  <a:lnTo>
                    <a:pt x="8" y="170"/>
                  </a:lnTo>
                  <a:lnTo>
                    <a:pt x="11" y="160"/>
                  </a:lnTo>
                  <a:lnTo>
                    <a:pt x="11" y="153"/>
                  </a:lnTo>
                  <a:lnTo>
                    <a:pt x="11" y="143"/>
                  </a:lnTo>
                  <a:lnTo>
                    <a:pt x="11" y="133"/>
                  </a:lnTo>
                  <a:lnTo>
                    <a:pt x="15" y="123"/>
                  </a:lnTo>
                  <a:lnTo>
                    <a:pt x="15" y="116"/>
                  </a:lnTo>
                  <a:lnTo>
                    <a:pt x="15" y="106"/>
                  </a:lnTo>
                  <a:lnTo>
                    <a:pt x="15" y="96"/>
                  </a:lnTo>
                  <a:lnTo>
                    <a:pt x="15" y="86"/>
                  </a:lnTo>
                  <a:lnTo>
                    <a:pt x="19" y="76"/>
                  </a:lnTo>
                  <a:lnTo>
                    <a:pt x="19" y="69"/>
                  </a:lnTo>
                  <a:lnTo>
                    <a:pt x="19" y="59"/>
                  </a:lnTo>
                  <a:lnTo>
                    <a:pt x="19" y="49"/>
                  </a:lnTo>
                  <a:lnTo>
                    <a:pt x="23" y="42"/>
                  </a:lnTo>
                  <a:lnTo>
                    <a:pt x="23" y="34"/>
                  </a:lnTo>
                  <a:lnTo>
                    <a:pt x="23" y="27"/>
                  </a:lnTo>
                  <a:lnTo>
                    <a:pt x="23" y="22"/>
                  </a:lnTo>
                  <a:lnTo>
                    <a:pt x="23" y="14"/>
                  </a:lnTo>
                  <a:lnTo>
                    <a:pt x="27" y="12"/>
                  </a:lnTo>
                  <a:lnTo>
                    <a:pt x="27" y="7"/>
                  </a:lnTo>
                  <a:lnTo>
                    <a:pt x="27" y="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0" name="Freeform 160"/>
            <p:cNvSpPr>
              <a:spLocks/>
            </p:cNvSpPr>
            <p:nvPr/>
          </p:nvSpPr>
          <p:spPr bwMode="auto">
            <a:xfrm>
              <a:off x="1143" y="3241"/>
              <a:ext cx="78" cy="87"/>
            </a:xfrm>
            <a:custGeom>
              <a:avLst/>
              <a:gdLst/>
              <a:ahLst/>
              <a:cxnLst>
                <a:cxn ang="0">
                  <a:pos x="8" y="57"/>
                </a:cxn>
                <a:cxn ang="0">
                  <a:pos x="58" y="3"/>
                </a:cxn>
                <a:cxn ang="0">
                  <a:pos x="78" y="0"/>
                </a:cxn>
                <a:cxn ang="0">
                  <a:pos x="0" y="87"/>
                </a:cxn>
                <a:cxn ang="0">
                  <a:pos x="8" y="57"/>
                </a:cxn>
                <a:cxn ang="0">
                  <a:pos x="8" y="57"/>
                </a:cxn>
              </a:cxnLst>
              <a:rect l="0" t="0" r="r" b="b"/>
              <a:pathLst>
                <a:path w="78" h="87">
                  <a:moveTo>
                    <a:pt x="8" y="57"/>
                  </a:moveTo>
                  <a:lnTo>
                    <a:pt x="58" y="3"/>
                  </a:lnTo>
                  <a:lnTo>
                    <a:pt x="78" y="0"/>
                  </a:lnTo>
                  <a:lnTo>
                    <a:pt x="0" y="87"/>
                  </a:lnTo>
                  <a:lnTo>
                    <a:pt x="8" y="57"/>
                  </a:lnTo>
                  <a:lnTo>
                    <a:pt x="8" y="57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1" name="Freeform 161"/>
            <p:cNvSpPr>
              <a:spLocks/>
            </p:cNvSpPr>
            <p:nvPr/>
          </p:nvSpPr>
          <p:spPr bwMode="auto">
            <a:xfrm>
              <a:off x="934" y="3002"/>
              <a:ext cx="458" cy="262"/>
            </a:xfrm>
            <a:custGeom>
              <a:avLst/>
              <a:gdLst/>
              <a:ahLst/>
              <a:cxnLst>
                <a:cxn ang="0">
                  <a:pos x="104" y="72"/>
                </a:cxn>
                <a:cxn ang="0">
                  <a:pos x="62" y="81"/>
                </a:cxn>
                <a:cxn ang="0">
                  <a:pos x="38" y="89"/>
                </a:cxn>
                <a:cxn ang="0">
                  <a:pos x="27" y="106"/>
                </a:cxn>
                <a:cxn ang="0">
                  <a:pos x="27" y="126"/>
                </a:cxn>
                <a:cxn ang="0">
                  <a:pos x="15" y="146"/>
                </a:cxn>
                <a:cxn ang="0">
                  <a:pos x="0" y="163"/>
                </a:cxn>
                <a:cxn ang="0">
                  <a:pos x="7" y="178"/>
                </a:cxn>
                <a:cxn ang="0">
                  <a:pos x="19" y="197"/>
                </a:cxn>
                <a:cxn ang="0">
                  <a:pos x="38" y="210"/>
                </a:cxn>
                <a:cxn ang="0">
                  <a:pos x="69" y="215"/>
                </a:cxn>
                <a:cxn ang="0">
                  <a:pos x="81" y="230"/>
                </a:cxn>
                <a:cxn ang="0">
                  <a:pos x="108" y="244"/>
                </a:cxn>
                <a:cxn ang="0">
                  <a:pos x="139" y="252"/>
                </a:cxn>
                <a:cxn ang="0">
                  <a:pos x="166" y="259"/>
                </a:cxn>
                <a:cxn ang="0">
                  <a:pos x="205" y="257"/>
                </a:cxn>
                <a:cxn ang="0">
                  <a:pos x="236" y="259"/>
                </a:cxn>
                <a:cxn ang="0">
                  <a:pos x="256" y="259"/>
                </a:cxn>
                <a:cxn ang="0">
                  <a:pos x="287" y="254"/>
                </a:cxn>
                <a:cxn ang="0">
                  <a:pos x="353" y="237"/>
                </a:cxn>
                <a:cxn ang="0">
                  <a:pos x="407" y="207"/>
                </a:cxn>
                <a:cxn ang="0">
                  <a:pos x="434" y="188"/>
                </a:cxn>
                <a:cxn ang="0">
                  <a:pos x="442" y="160"/>
                </a:cxn>
                <a:cxn ang="0">
                  <a:pos x="458" y="136"/>
                </a:cxn>
                <a:cxn ang="0">
                  <a:pos x="458" y="114"/>
                </a:cxn>
                <a:cxn ang="0">
                  <a:pos x="454" y="104"/>
                </a:cxn>
                <a:cxn ang="0">
                  <a:pos x="423" y="94"/>
                </a:cxn>
                <a:cxn ang="0">
                  <a:pos x="431" y="81"/>
                </a:cxn>
                <a:cxn ang="0">
                  <a:pos x="415" y="72"/>
                </a:cxn>
                <a:cxn ang="0">
                  <a:pos x="384" y="54"/>
                </a:cxn>
                <a:cxn ang="0">
                  <a:pos x="372" y="35"/>
                </a:cxn>
                <a:cxn ang="0">
                  <a:pos x="349" y="27"/>
                </a:cxn>
                <a:cxn ang="0">
                  <a:pos x="330" y="20"/>
                </a:cxn>
                <a:cxn ang="0">
                  <a:pos x="310" y="17"/>
                </a:cxn>
                <a:cxn ang="0">
                  <a:pos x="283" y="15"/>
                </a:cxn>
                <a:cxn ang="0">
                  <a:pos x="264" y="5"/>
                </a:cxn>
                <a:cxn ang="0">
                  <a:pos x="236" y="0"/>
                </a:cxn>
                <a:cxn ang="0">
                  <a:pos x="213" y="0"/>
                </a:cxn>
                <a:cxn ang="0">
                  <a:pos x="198" y="5"/>
                </a:cxn>
                <a:cxn ang="0">
                  <a:pos x="163" y="7"/>
                </a:cxn>
                <a:cxn ang="0">
                  <a:pos x="132" y="15"/>
                </a:cxn>
                <a:cxn ang="0">
                  <a:pos x="116" y="20"/>
                </a:cxn>
                <a:cxn ang="0">
                  <a:pos x="108" y="37"/>
                </a:cxn>
                <a:cxn ang="0">
                  <a:pos x="108" y="59"/>
                </a:cxn>
              </a:cxnLst>
              <a:rect l="0" t="0" r="r" b="b"/>
              <a:pathLst>
                <a:path w="458" h="262">
                  <a:moveTo>
                    <a:pt x="112" y="67"/>
                  </a:moveTo>
                  <a:lnTo>
                    <a:pt x="112" y="69"/>
                  </a:lnTo>
                  <a:lnTo>
                    <a:pt x="104" y="72"/>
                  </a:lnTo>
                  <a:lnTo>
                    <a:pt x="89" y="77"/>
                  </a:lnTo>
                  <a:lnTo>
                    <a:pt x="73" y="79"/>
                  </a:lnTo>
                  <a:lnTo>
                    <a:pt x="62" y="81"/>
                  </a:lnTo>
                  <a:lnTo>
                    <a:pt x="54" y="84"/>
                  </a:lnTo>
                  <a:lnTo>
                    <a:pt x="46" y="84"/>
                  </a:lnTo>
                  <a:lnTo>
                    <a:pt x="38" y="89"/>
                  </a:lnTo>
                  <a:lnTo>
                    <a:pt x="27" y="91"/>
                  </a:lnTo>
                  <a:lnTo>
                    <a:pt x="27" y="99"/>
                  </a:lnTo>
                  <a:lnTo>
                    <a:pt x="27" y="106"/>
                  </a:lnTo>
                  <a:lnTo>
                    <a:pt x="27" y="111"/>
                  </a:lnTo>
                  <a:lnTo>
                    <a:pt x="27" y="119"/>
                  </a:lnTo>
                  <a:lnTo>
                    <a:pt x="27" y="126"/>
                  </a:lnTo>
                  <a:lnTo>
                    <a:pt x="23" y="133"/>
                  </a:lnTo>
                  <a:lnTo>
                    <a:pt x="19" y="138"/>
                  </a:lnTo>
                  <a:lnTo>
                    <a:pt x="15" y="146"/>
                  </a:lnTo>
                  <a:lnTo>
                    <a:pt x="7" y="153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8"/>
                  </a:lnTo>
                  <a:lnTo>
                    <a:pt x="7" y="173"/>
                  </a:lnTo>
                  <a:lnTo>
                    <a:pt x="7" y="178"/>
                  </a:lnTo>
                  <a:lnTo>
                    <a:pt x="15" y="183"/>
                  </a:lnTo>
                  <a:lnTo>
                    <a:pt x="19" y="188"/>
                  </a:lnTo>
                  <a:lnTo>
                    <a:pt x="19" y="197"/>
                  </a:lnTo>
                  <a:lnTo>
                    <a:pt x="23" y="202"/>
                  </a:lnTo>
                  <a:lnTo>
                    <a:pt x="27" y="207"/>
                  </a:lnTo>
                  <a:lnTo>
                    <a:pt x="38" y="210"/>
                  </a:lnTo>
                  <a:lnTo>
                    <a:pt x="46" y="212"/>
                  </a:lnTo>
                  <a:lnTo>
                    <a:pt x="58" y="212"/>
                  </a:lnTo>
                  <a:lnTo>
                    <a:pt x="69" y="215"/>
                  </a:lnTo>
                  <a:lnTo>
                    <a:pt x="77" y="217"/>
                  </a:lnTo>
                  <a:lnTo>
                    <a:pt x="81" y="225"/>
                  </a:lnTo>
                  <a:lnTo>
                    <a:pt x="81" y="230"/>
                  </a:lnTo>
                  <a:lnTo>
                    <a:pt x="89" y="235"/>
                  </a:lnTo>
                  <a:lnTo>
                    <a:pt x="97" y="239"/>
                  </a:lnTo>
                  <a:lnTo>
                    <a:pt x="108" y="244"/>
                  </a:lnTo>
                  <a:lnTo>
                    <a:pt x="120" y="247"/>
                  </a:lnTo>
                  <a:lnTo>
                    <a:pt x="132" y="249"/>
                  </a:lnTo>
                  <a:lnTo>
                    <a:pt x="139" y="252"/>
                  </a:lnTo>
                  <a:lnTo>
                    <a:pt x="147" y="257"/>
                  </a:lnTo>
                  <a:lnTo>
                    <a:pt x="155" y="259"/>
                  </a:lnTo>
                  <a:lnTo>
                    <a:pt x="166" y="259"/>
                  </a:lnTo>
                  <a:lnTo>
                    <a:pt x="178" y="259"/>
                  </a:lnTo>
                  <a:lnTo>
                    <a:pt x="194" y="259"/>
                  </a:lnTo>
                  <a:lnTo>
                    <a:pt x="205" y="257"/>
                  </a:lnTo>
                  <a:lnTo>
                    <a:pt x="217" y="254"/>
                  </a:lnTo>
                  <a:lnTo>
                    <a:pt x="229" y="254"/>
                  </a:lnTo>
                  <a:lnTo>
                    <a:pt x="236" y="259"/>
                  </a:lnTo>
                  <a:lnTo>
                    <a:pt x="236" y="259"/>
                  </a:lnTo>
                  <a:lnTo>
                    <a:pt x="244" y="262"/>
                  </a:lnTo>
                  <a:lnTo>
                    <a:pt x="256" y="259"/>
                  </a:lnTo>
                  <a:lnTo>
                    <a:pt x="267" y="259"/>
                  </a:lnTo>
                  <a:lnTo>
                    <a:pt x="279" y="257"/>
                  </a:lnTo>
                  <a:lnTo>
                    <a:pt x="287" y="254"/>
                  </a:lnTo>
                  <a:lnTo>
                    <a:pt x="295" y="254"/>
                  </a:lnTo>
                  <a:lnTo>
                    <a:pt x="299" y="254"/>
                  </a:lnTo>
                  <a:lnTo>
                    <a:pt x="353" y="237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07" y="207"/>
                  </a:lnTo>
                  <a:lnTo>
                    <a:pt x="415" y="200"/>
                  </a:lnTo>
                  <a:lnTo>
                    <a:pt x="427" y="195"/>
                  </a:lnTo>
                  <a:lnTo>
                    <a:pt x="434" y="188"/>
                  </a:lnTo>
                  <a:lnTo>
                    <a:pt x="442" y="180"/>
                  </a:lnTo>
                  <a:lnTo>
                    <a:pt x="442" y="168"/>
                  </a:lnTo>
                  <a:lnTo>
                    <a:pt x="442" y="160"/>
                  </a:lnTo>
                  <a:lnTo>
                    <a:pt x="442" y="153"/>
                  </a:lnTo>
                  <a:lnTo>
                    <a:pt x="454" y="146"/>
                  </a:lnTo>
                  <a:lnTo>
                    <a:pt x="458" y="136"/>
                  </a:lnTo>
                  <a:lnTo>
                    <a:pt x="454" y="128"/>
                  </a:lnTo>
                  <a:lnTo>
                    <a:pt x="450" y="121"/>
                  </a:lnTo>
                  <a:lnTo>
                    <a:pt x="458" y="114"/>
                  </a:lnTo>
                  <a:lnTo>
                    <a:pt x="458" y="109"/>
                  </a:lnTo>
                  <a:lnTo>
                    <a:pt x="458" y="106"/>
                  </a:lnTo>
                  <a:lnTo>
                    <a:pt x="454" y="104"/>
                  </a:lnTo>
                  <a:lnTo>
                    <a:pt x="442" y="101"/>
                  </a:lnTo>
                  <a:lnTo>
                    <a:pt x="427" y="96"/>
                  </a:lnTo>
                  <a:lnTo>
                    <a:pt x="423" y="94"/>
                  </a:lnTo>
                  <a:lnTo>
                    <a:pt x="423" y="89"/>
                  </a:lnTo>
                  <a:lnTo>
                    <a:pt x="427" y="86"/>
                  </a:lnTo>
                  <a:lnTo>
                    <a:pt x="431" y="81"/>
                  </a:lnTo>
                  <a:lnTo>
                    <a:pt x="431" y="79"/>
                  </a:lnTo>
                  <a:lnTo>
                    <a:pt x="427" y="74"/>
                  </a:lnTo>
                  <a:lnTo>
                    <a:pt x="415" y="72"/>
                  </a:lnTo>
                  <a:lnTo>
                    <a:pt x="399" y="64"/>
                  </a:lnTo>
                  <a:lnTo>
                    <a:pt x="388" y="59"/>
                  </a:lnTo>
                  <a:lnTo>
                    <a:pt x="384" y="54"/>
                  </a:lnTo>
                  <a:lnTo>
                    <a:pt x="380" y="47"/>
                  </a:lnTo>
                  <a:lnTo>
                    <a:pt x="376" y="42"/>
                  </a:lnTo>
                  <a:lnTo>
                    <a:pt x="372" y="35"/>
                  </a:lnTo>
                  <a:lnTo>
                    <a:pt x="368" y="32"/>
                  </a:lnTo>
                  <a:lnTo>
                    <a:pt x="361" y="30"/>
                  </a:lnTo>
                  <a:lnTo>
                    <a:pt x="349" y="27"/>
                  </a:lnTo>
                  <a:lnTo>
                    <a:pt x="341" y="25"/>
                  </a:lnTo>
                  <a:lnTo>
                    <a:pt x="333" y="22"/>
                  </a:lnTo>
                  <a:lnTo>
                    <a:pt x="330" y="20"/>
                  </a:lnTo>
                  <a:lnTo>
                    <a:pt x="322" y="17"/>
                  </a:lnTo>
                  <a:lnTo>
                    <a:pt x="318" y="17"/>
                  </a:lnTo>
                  <a:lnTo>
                    <a:pt x="310" y="17"/>
                  </a:lnTo>
                  <a:lnTo>
                    <a:pt x="302" y="17"/>
                  </a:lnTo>
                  <a:lnTo>
                    <a:pt x="291" y="17"/>
                  </a:lnTo>
                  <a:lnTo>
                    <a:pt x="283" y="15"/>
                  </a:lnTo>
                  <a:lnTo>
                    <a:pt x="275" y="12"/>
                  </a:lnTo>
                  <a:lnTo>
                    <a:pt x="271" y="10"/>
                  </a:lnTo>
                  <a:lnTo>
                    <a:pt x="264" y="5"/>
                  </a:lnTo>
                  <a:lnTo>
                    <a:pt x="256" y="3"/>
                  </a:lnTo>
                  <a:lnTo>
                    <a:pt x="248" y="0"/>
                  </a:lnTo>
                  <a:lnTo>
                    <a:pt x="236" y="0"/>
                  </a:lnTo>
                  <a:lnTo>
                    <a:pt x="225" y="0"/>
                  </a:lnTo>
                  <a:lnTo>
                    <a:pt x="217" y="0"/>
                  </a:lnTo>
                  <a:lnTo>
                    <a:pt x="213" y="0"/>
                  </a:lnTo>
                  <a:lnTo>
                    <a:pt x="209" y="3"/>
                  </a:lnTo>
                  <a:lnTo>
                    <a:pt x="201" y="5"/>
                  </a:lnTo>
                  <a:lnTo>
                    <a:pt x="198" y="5"/>
                  </a:lnTo>
                  <a:lnTo>
                    <a:pt x="190" y="7"/>
                  </a:lnTo>
                  <a:lnTo>
                    <a:pt x="178" y="7"/>
                  </a:lnTo>
                  <a:lnTo>
                    <a:pt x="163" y="7"/>
                  </a:lnTo>
                  <a:lnTo>
                    <a:pt x="151" y="10"/>
                  </a:lnTo>
                  <a:lnTo>
                    <a:pt x="139" y="12"/>
                  </a:lnTo>
                  <a:lnTo>
                    <a:pt x="132" y="15"/>
                  </a:lnTo>
                  <a:lnTo>
                    <a:pt x="120" y="17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2" y="25"/>
                  </a:lnTo>
                  <a:lnTo>
                    <a:pt x="112" y="30"/>
                  </a:lnTo>
                  <a:lnTo>
                    <a:pt x="108" y="37"/>
                  </a:lnTo>
                  <a:lnTo>
                    <a:pt x="108" y="44"/>
                  </a:lnTo>
                  <a:lnTo>
                    <a:pt x="108" y="52"/>
                  </a:lnTo>
                  <a:lnTo>
                    <a:pt x="108" y="59"/>
                  </a:lnTo>
                  <a:lnTo>
                    <a:pt x="112" y="67"/>
                  </a:lnTo>
                  <a:lnTo>
                    <a:pt x="112" y="67"/>
                  </a:lnTo>
                  <a:close/>
                </a:path>
              </a:pathLst>
            </a:custGeom>
            <a:solidFill>
              <a:srgbClr val="2985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2" name="Freeform 162"/>
            <p:cNvSpPr>
              <a:spLocks/>
            </p:cNvSpPr>
            <p:nvPr/>
          </p:nvSpPr>
          <p:spPr bwMode="auto">
            <a:xfrm>
              <a:off x="1120" y="3232"/>
              <a:ext cx="81" cy="33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7"/>
                </a:cxn>
                <a:cxn ang="0">
                  <a:pos x="4" y="34"/>
                </a:cxn>
                <a:cxn ang="0">
                  <a:pos x="4" y="46"/>
                </a:cxn>
                <a:cxn ang="0">
                  <a:pos x="4" y="59"/>
                </a:cxn>
                <a:cxn ang="0">
                  <a:pos x="4" y="71"/>
                </a:cxn>
                <a:cxn ang="0">
                  <a:pos x="8" y="86"/>
                </a:cxn>
                <a:cxn ang="0">
                  <a:pos x="8" y="98"/>
                </a:cxn>
                <a:cxn ang="0">
                  <a:pos x="8" y="113"/>
                </a:cxn>
                <a:cxn ang="0">
                  <a:pos x="8" y="125"/>
                </a:cxn>
                <a:cxn ang="0">
                  <a:pos x="8" y="138"/>
                </a:cxn>
                <a:cxn ang="0">
                  <a:pos x="8" y="150"/>
                </a:cxn>
                <a:cxn ang="0">
                  <a:pos x="12" y="160"/>
                </a:cxn>
                <a:cxn ang="0">
                  <a:pos x="8" y="170"/>
                </a:cxn>
                <a:cxn ang="0">
                  <a:pos x="8" y="180"/>
                </a:cxn>
                <a:cxn ang="0">
                  <a:pos x="8" y="192"/>
                </a:cxn>
                <a:cxn ang="0">
                  <a:pos x="8" y="204"/>
                </a:cxn>
                <a:cxn ang="0">
                  <a:pos x="8" y="217"/>
                </a:cxn>
                <a:cxn ang="0">
                  <a:pos x="8" y="229"/>
                </a:cxn>
                <a:cxn ang="0">
                  <a:pos x="8" y="241"/>
                </a:cxn>
                <a:cxn ang="0">
                  <a:pos x="8" y="254"/>
                </a:cxn>
                <a:cxn ang="0">
                  <a:pos x="8" y="274"/>
                </a:cxn>
                <a:cxn ang="0">
                  <a:pos x="8" y="293"/>
                </a:cxn>
                <a:cxn ang="0">
                  <a:pos x="8" y="303"/>
                </a:cxn>
                <a:cxn ang="0">
                  <a:pos x="12" y="308"/>
                </a:cxn>
                <a:cxn ang="0">
                  <a:pos x="81" y="333"/>
                </a:cxn>
                <a:cxn ang="0">
                  <a:pos x="78" y="320"/>
                </a:cxn>
                <a:cxn ang="0">
                  <a:pos x="74" y="303"/>
                </a:cxn>
                <a:cxn ang="0">
                  <a:pos x="70" y="288"/>
                </a:cxn>
                <a:cxn ang="0">
                  <a:pos x="70" y="281"/>
                </a:cxn>
                <a:cxn ang="0">
                  <a:pos x="66" y="274"/>
                </a:cxn>
                <a:cxn ang="0">
                  <a:pos x="66" y="261"/>
                </a:cxn>
                <a:cxn ang="0">
                  <a:pos x="62" y="244"/>
                </a:cxn>
                <a:cxn ang="0">
                  <a:pos x="58" y="224"/>
                </a:cxn>
                <a:cxn ang="0">
                  <a:pos x="58" y="209"/>
                </a:cxn>
                <a:cxn ang="0">
                  <a:pos x="54" y="197"/>
                </a:cxn>
                <a:cxn ang="0">
                  <a:pos x="54" y="185"/>
                </a:cxn>
                <a:cxn ang="0">
                  <a:pos x="50" y="172"/>
                </a:cxn>
                <a:cxn ang="0">
                  <a:pos x="50" y="160"/>
                </a:cxn>
                <a:cxn ang="0">
                  <a:pos x="50" y="148"/>
                </a:cxn>
                <a:cxn ang="0">
                  <a:pos x="47" y="133"/>
                </a:cxn>
                <a:cxn ang="0">
                  <a:pos x="43" y="121"/>
                </a:cxn>
                <a:cxn ang="0">
                  <a:pos x="43" y="108"/>
                </a:cxn>
                <a:cxn ang="0">
                  <a:pos x="43" y="96"/>
                </a:cxn>
                <a:cxn ang="0">
                  <a:pos x="43" y="83"/>
                </a:cxn>
                <a:cxn ang="0">
                  <a:pos x="39" y="71"/>
                </a:cxn>
                <a:cxn ang="0">
                  <a:pos x="39" y="56"/>
                </a:cxn>
                <a:cxn ang="0">
                  <a:pos x="35" y="37"/>
                </a:cxn>
                <a:cxn ang="0">
                  <a:pos x="31" y="22"/>
                </a:cxn>
                <a:cxn ang="0">
                  <a:pos x="31" y="7"/>
                </a:cxn>
                <a:cxn ang="0">
                  <a:pos x="0" y="0"/>
                </a:cxn>
              </a:cxnLst>
              <a:rect l="0" t="0" r="r" b="b"/>
              <a:pathLst>
                <a:path w="81" h="335">
                  <a:moveTo>
                    <a:pt x="0" y="0"/>
                  </a:moveTo>
                  <a:lnTo>
                    <a:pt x="0" y="2"/>
                  </a:lnTo>
                  <a:lnTo>
                    <a:pt x="0" y="7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34"/>
                  </a:lnTo>
                  <a:lnTo>
                    <a:pt x="4" y="39"/>
                  </a:lnTo>
                  <a:lnTo>
                    <a:pt x="4" y="46"/>
                  </a:lnTo>
                  <a:lnTo>
                    <a:pt x="4" y="51"/>
                  </a:lnTo>
                  <a:lnTo>
                    <a:pt x="4" y="59"/>
                  </a:lnTo>
                  <a:lnTo>
                    <a:pt x="4" y="66"/>
                  </a:lnTo>
                  <a:lnTo>
                    <a:pt x="4" y="71"/>
                  </a:lnTo>
                  <a:lnTo>
                    <a:pt x="4" y="79"/>
                  </a:lnTo>
                  <a:lnTo>
                    <a:pt x="8" y="86"/>
                  </a:lnTo>
                  <a:lnTo>
                    <a:pt x="8" y="91"/>
                  </a:lnTo>
                  <a:lnTo>
                    <a:pt x="8" y="98"/>
                  </a:lnTo>
                  <a:lnTo>
                    <a:pt x="8" y="106"/>
                  </a:lnTo>
                  <a:lnTo>
                    <a:pt x="8" y="113"/>
                  </a:lnTo>
                  <a:lnTo>
                    <a:pt x="8" y="118"/>
                  </a:lnTo>
                  <a:lnTo>
                    <a:pt x="8" y="125"/>
                  </a:lnTo>
                  <a:lnTo>
                    <a:pt x="8" y="130"/>
                  </a:lnTo>
                  <a:lnTo>
                    <a:pt x="8" y="138"/>
                  </a:lnTo>
                  <a:lnTo>
                    <a:pt x="8" y="143"/>
                  </a:lnTo>
                  <a:lnTo>
                    <a:pt x="8" y="150"/>
                  </a:lnTo>
                  <a:lnTo>
                    <a:pt x="8" y="155"/>
                  </a:lnTo>
                  <a:lnTo>
                    <a:pt x="12" y="160"/>
                  </a:lnTo>
                  <a:lnTo>
                    <a:pt x="8" y="165"/>
                  </a:lnTo>
                  <a:lnTo>
                    <a:pt x="8" y="170"/>
                  </a:lnTo>
                  <a:lnTo>
                    <a:pt x="8" y="175"/>
                  </a:lnTo>
                  <a:lnTo>
                    <a:pt x="8" y="180"/>
                  </a:lnTo>
                  <a:lnTo>
                    <a:pt x="8" y="187"/>
                  </a:lnTo>
                  <a:lnTo>
                    <a:pt x="8" y="192"/>
                  </a:lnTo>
                  <a:lnTo>
                    <a:pt x="8" y="199"/>
                  </a:lnTo>
                  <a:lnTo>
                    <a:pt x="8" y="204"/>
                  </a:lnTo>
                  <a:lnTo>
                    <a:pt x="8" y="209"/>
                  </a:lnTo>
                  <a:lnTo>
                    <a:pt x="8" y="217"/>
                  </a:lnTo>
                  <a:lnTo>
                    <a:pt x="8" y="222"/>
                  </a:lnTo>
                  <a:lnTo>
                    <a:pt x="8" y="229"/>
                  </a:lnTo>
                  <a:lnTo>
                    <a:pt x="8" y="234"/>
                  </a:lnTo>
                  <a:lnTo>
                    <a:pt x="8" y="241"/>
                  </a:lnTo>
                  <a:lnTo>
                    <a:pt x="8" y="246"/>
                  </a:lnTo>
                  <a:lnTo>
                    <a:pt x="8" y="254"/>
                  </a:lnTo>
                  <a:lnTo>
                    <a:pt x="8" y="264"/>
                  </a:lnTo>
                  <a:lnTo>
                    <a:pt x="8" y="274"/>
                  </a:lnTo>
                  <a:lnTo>
                    <a:pt x="8" y="283"/>
                  </a:lnTo>
                  <a:lnTo>
                    <a:pt x="8" y="293"/>
                  </a:lnTo>
                  <a:lnTo>
                    <a:pt x="8" y="298"/>
                  </a:lnTo>
                  <a:lnTo>
                    <a:pt x="8" y="303"/>
                  </a:lnTo>
                  <a:lnTo>
                    <a:pt x="8" y="306"/>
                  </a:lnTo>
                  <a:lnTo>
                    <a:pt x="12" y="308"/>
                  </a:lnTo>
                  <a:lnTo>
                    <a:pt x="81" y="335"/>
                  </a:lnTo>
                  <a:lnTo>
                    <a:pt x="81" y="333"/>
                  </a:lnTo>
                  <a:lnTo>
                    <a:pt x="78" y="328"/>
                  </a:lnTo>
                  <a:lnTo>
                    <a:pt x="78" y="320"/>
                  </a:lnTo>
                  <a:lnTo>
                    <a:pt x="78" y="313"/>
                  </a:lnTo>
                  <a:lnTo>
                    <a:pt x="74" y="303"/>
                  </a:lnTo>
                  <a:lnTo>
                    <a:pt x="74" y="296"/>
                  </a:lnTo>
                  <a:lnTo>
                    <a:pt x="70" y="288"/>
                  </a:lnTo>
                  <a:lnTo>
                    <a:pt x="70" y="283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66" y="274"/>
                  </a:lnTo>
                  <a:lnTo>
                    <a:pt x="66" y="269"/>
                  </a:lnTo>
                  <a:lnTo>
                    <a:pt x="66" y="261"/>
                  </a:lnTo>
                  <a:lnTo>
                    <a:pt x="62" y="254"/>
                  </a:lnTo>
                  <a:lnTo>
                    <a:pt x="62" y="244"/>
                  </a:lnTo>
                  <a:lnTo>
                    <a:pt x="62" y="237"/>
                  </a:lnTo>
                  <a:lnTo>
                    <a:pt x="58" y="224"/>
                  </a:lnTo>
                  <a:lnTo>
                    <a:pt x="58" y="214"/>
                  </a:lnTo>
                  <a:lnTo>
                    <a:pt x="58" y="209"/>
                  </a:lnTo>
                  <a:lnTo>
                    <a:pt x="54" y="202"/>
                  </a:lnTo>
                  <a:lnTo>
                    <a:pt x="54" y="197"/>
                  </a:lnTo>
                  <a:lnTo>
                    <a:pt x="54" y="192"/>
                  </a:lnTo>
                  <a:lnTo>
                    <a:pt x="54" y="185"/>
                  </a:lnTo>
                  <a:lnTo>
                    <a:pt x="50" y="177"/>
                  </a:lnTo>
                  <a:lnTo>
                    <a:pt x="50" y="172"/>
                  </a:lnTo>
                  <a:lnTo>
                    <a:pt x="50" y="165"/>
                  </a:lnTo>
                  <a:lnTo>
                    <a:pt x="50" y="160"/>
                  </a:lnTo>
                  <a:lnTo>
                    <a:pt x="50" y="153"/>
                  </a:lnTo>
                  <a:lnTo>
                    <a:pt x="50" y="148"/>
                  </a:lnTo>
                  <a:lnTo>
                    <a:pt x="50" y="140"/>
                  </a:lnTo>
                  <a:lnTo>
                    <a:pt x="47" y="133"/>
                  </a:lnTo>
                  <a:lnTo>
                    <a:pt x="47" y="128"/>
                  </a:lnTo>
                  <a:lnTo>
                    <a:pt x="43" y="121"/>
                  </a:lnTo>
                  <a:lnTo>
                    <a:pt x="43" y="113"/>
                  </a:lnTo>
                  <a:lnTo>
                    <a:pt x="43" y="108"/>
                  </a:lnTo>
                  <a:lnTo>
                    <a:pt x="43" y="101"/>
                  </a:lnTo>
                  <a:lnTo>
                    <a:pt x="43" y="96"/>
                  </a:lnTo>
                  <a:lnTo>
                    <a:pt x="43" y="88"/>
                  </a:lnTo>
                  <a:lnTo>
                    <a:pt x="43" y="83"/>
                  </a:lnTo>
                  <a:lnTo>
                    <a:pt x="43" y="76"/>
                  </a:lnTo>
                  <a:lnTo>
                    <a:pt x="39" y="71"/>
                  </a:lnTo>
                  <a:lnTo>
                    <a:pt x="39" y="66"/>
                  </a:lnTo>
                  <a:lnTo>
                    <a:pt x="39" y="56"/>
                  </a:lnTo>
                  <a:lnTo>
                    <a:pt x="39" y="46"/>
                  </a:lnTo>
                  <a:lnTo>
                    <a:pt x="35" y="37"/>
                  </a:lnTo>
                  <a:lnTo>
                    <a:pt x="35" y="29"/>
                  </a:lnTo>
                  <a:lnTo>
                    <a:pt x="31" y="22"/>
                  </a:lnTo>
                  <a:lnTo>
                    <a:pt x="31" y="17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3" name="Freeform 163"/>
            <p:cNvSpPr>
              <a:spLocks/>
            </p:cNvSpPr>
            <p:nvPr/>
          </p:nvSpPr>
          <p:spPr bwMode="auto">
            <a:xfrm>
              <a:off x="767" y="3402"/>
              <a:ext cx="4736" cy="548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9" y="47"/>
                </a:cxn>
                <a:cxn ang="0">
                  <a:pos x="42" y="49"/>
                </a:cxn>
                <a:cxn ang="0">
                  <a:pos x="62" y="52"/>
                </a:cxn>
                <a:cxn ang="0">
                  <a:pos x="89" y="52"/>
                </a:cxn>
                <a:cxn ang="0">
                  <a:pos x="116" y="54"/>
                </a:cxn>
                <a:cxn ang="0">
                  <a:pos x="147" y="57"/>
                </a:cxn>
                <a:cxn ang="0">
                  <a:pos x="174" y="59"/>
                </a:cxn>
                <a:cxn ang="0">
                  <a:pos x="209" y="62"/>
                </a:cxn>
                <a:cxn ang="0">
                  <a:pos x="248" y="64"/>
                </a:cxn>
                <a:cxn ang="0">
                  <a:pos x="287" y="69"/>
                </a:cxn>
                <a:cxn ang="0">
                  <a:pos x="326" y="71"/>
                </a:cxn>
                <a:cxn ang="0">
                  <a:pos x="365" y="76"/>
                </a:cxn>
                <a:cxn ang="0">
                  <a:pos x="407" y="81"/>
                </a:cxn>
                <a:cxn ang="0">
                  <a:pos x="446" y="86"/>
                </a:cxn>
                <a:cxn ang="0">
                  <a:pos x="489" y="91"/>
                </a:cxn>
                <a:cxn ang="0">
                  <a:pos x="528" y="96"/>
                </a:cxn>
                <a:cxn ang="0">
                  <a:pos x="566" y="101"/>
                </a:cxn>
                <a:cxn ang="0">
                  <a:pos x="605" y="106"/>
                </a:cxn>
                <a:cxn ang="0">
                  <a:pos x="644" y="113"/>
                </a:cxn>
                <a:cxn ang="0">
                  <a:pos x="683" y="118"/>
                </a:cxn>
                <a:cxn ang="0">
                  <a:pos x="718" y="126"/>
                </a:cxn>
                <a:cxn ang="0">
                  <a:pos x="749" y="133"/>
                </a:cxn>
                <a:cxn ang="0">
                  <a:pos x="780" y="138"/>
                </a:cxn>
                <a:cxn ang="0">
                  <a:pos x="811" y="145"/>
                </a:cxn>
                <a:cxn ang="0">
                  <a:pos x="834" y="153"/>
                </a:cxn>
                <a:cxn ang="0">
                  <a:pos x="858" y="160"/>
                </a:cxn>
                <a:cxn ang="0">
                  <a:pos x="873" y="168"/>
                </a:cxn>
                <a:cxn ang="0">
                  <a:pos x="896" y="183"/>
                </a:cxn>
                <a:cxn ang="0">
                  <a:pos x="3797" y="155"/>
                </a:cxn>
                <a:cxn ang="0">
                  <a:pos x="3808" y="153"/>
                </a:cxn>
                <a:cxn ang="0">
                  <a:pos x="3832" y="148"/>
                </a:cxn>
                <a:cxn ang="0">
                  <a:pos x="3847" y="143"/>
                </a:cxn>
                <a:cxn ang="0">
                  <a:pos x="3871" y="138"/>
                </a:cxn>
                <a:cxn ang="0">
                  <a:pos x="3894" y="133"/>
                </a:cxn>
                <a:cxn ang="0">
                  <a:pos x="3921" y="128"/>
                </a:cxn>
                <a:cxn ang="0">
                  <a:pos x="3948" y="121"/>
                </a:cxn>
                <a:cxn ang="0">
                  <a:pos x="3983" y="116"/>
                </a:cxn>
                <a:cxn ang="0">
                  <a:pos x="4014" y="108"/>
                </a:cxn>
                <a:cxn ang="0">
                  <a:pos x="4053" y="104"/>
                </a:cxn>
                <a:cxn ang="0">
                  <a:pos x="4088" y="96"/>
                </a:cxn>
                <a:cxn ang="0">
                  <a:pos x="4127" y="89"/>
                </a:cxn>
                <a:cxn ang="0">
                  <a:pos x="4166" y="81"/>
                </a:cxn>
                <a:cxn ang="0">
                  <a:pos x="4208" y="74"/>
                </a:cxn>
                <a:cxn ang="0">
                  <a:pos x="4247" y="67"/>
                </a:cxn>
                <a:cxn ang="0">
                  <a:pos x="4290" y="59"/>
                </a:cxn>
                <a:cxn ang="0">
                  <a:pos x="4329" y="52"/>
                </a:cxn>
                <a:cxn ang="0">
                  <a:pos x="4371" y="44"/>
                </a:cxn>
                <a:cxn ang="0">
                  <a:pos x="4410" y="37"/>
                </a:cxn>
                <a:cxn ang="0">
                  <a:pos x="4449" y="32"/>
                </a:cxn>
                <a:cxn ang="0">
                  <a:pos x="4484" y="25"/>
                </a:cxn>
                <a:cxn ang="0">
                  <a:pos x="4523" y="22"/>
                </a:cxn>
                <a:cxn ang="0">
                  <a:pos x="4558" y="15"/>
                </a:cxn>
                <a:cxn ang="0">
                  <a:pos x="4589" y="10"/>
                </a:cxn>
                <a:cxn ang="0">
                  <a:pos x="4620" y="7"/>
                </a:cxn>
                <a:cxn ang="0">
                  <a:pos x="4651" y="5"/>
                </a:cxn>
                <a:cxn ang="0">
                  <a:pos x="4674" y="2"/>
                </a:cxn>
                <a:cxn ang="0">
                  <a:pos x="4701" y="2"/>
                </a:cxn>
                <a:cxn ang="0">
                  <a:pos x="4721" y="0"/>
                </a:cxn>
                <a:cxn ang="0">
                  <a:pos x="4736" y="2"/>
                </a:cxn>
                <a:cxn ang="0">
                  <a:pos x="19" y="432"/>
                </a:cxn>
                <a:cxn ang="0">
                  <a:pos x="0" y="47"/>
                </a:cxn>
              </a:cxnLst>
              <a:rect l="0" t="0" r="r" b="b"/>
              <a:pathLst>
                <a:path w="4736" h="548">
                  <a:moveTo>
                    <a:pt x="0" y="47"/>
                  </a:moveTo>
                  <a:lnTo>
                    <a:pt x="0" y="47"/>
                  </a:lnTo>
                  <a:lnTo>
                    <a:pt x="7" y="47"/>
                  </a:lnTo>
                  <a:lnTo>
                    <a:pt x="19" y="47"/>
                  </a:lnTo>
                  <a:lnTo>
                    <a:pt x="35" y="49"/>
                  </a:lnTo>
                  <a:lnTo>
                    <a:pt x="42" y="49"/>
                  </a:lnTo>
                  <a:lnTo>
                    <a:pt x="54" y="49"/>
                  </a:lnTo>
                  <a:lnTo>
                    <a:pt x="62" y="52"/>
                  </a:lnTo>
                  <a:lnTo>
                    <a:pt x="73" y="52"/>
                  </a:lnTo>
                  <a:lnTo>
                    <a:pt x="89" y="52"/>
                  </a:lnTo>
                  <a:lnTo>
                    <a:pt x="101" y="54"/>
                  </a:lnTo>
                  <a:lnTo>
                    <a:pt x="116" y="54"/>
                  </a:lnTo>
                  <a:lnTo>
                    <a:pt x="132" y="57"/>
                  </a:lnTo>
                  <a:lnTo>
                    <a:pt x="147" y="57"/>
                  </a:lnTo>
                  <a:lnTo>
                    <a:pt x="159" y="59"/>
                  </a:lnTo>
                  <a:lnTo>
                    <a:pt x="174" y="59"/>
                  </a:lnTo>
                  <a:lnTo>
                    <a:pt x="194" y="62"/>
                  </a:lnTo>
                  <a:lnTo>
                    <a:pt x="209" y="62"/>
                  </a:lnTo>
                  <a:lnTo>
                    <a:pt x="229" y="64"/>
                  </a:lnTo>
                  <a:lnTo>
                    <a:pt x="248" y="64"/>
                  </a:lnTo>
                  <a:lnTo>
                    <a:pt x="267" y="69"/>
                  </a:lnTo>
                  <a:lnTo>
                    <a:pt x="287" y="69"/>
                  </a:lnTo>
                  <a:lnTo>
                    <a:pt x="306" y="71"/>
                  </a:lnTo>
                  <a:lnTo>
                    <a:pt x="326" y="71"/>
                  </a:lnTo>
                  <a:lnTo>
                    <a:pt x="345" y="76"/>
                  </a:lnTo>
                  <a:lnTo>
                    <a:pt x="365" y="76"/>
                  </a:lnTo>
                  <a:lnTo>
                    <a:pt x="384" y="79"/>
                  </a:lnTo>
                  <a:lnTo>
                    <a:pt x="407" y="81"/>
                  </a:lnTo>
                  <a:lnTo>
                    <a:pt x="427" y="84"/>
                  </a:lnTo>
                  <a:lnTo>
                    <a:pt x="446" y="86"/>
                  </a:lnTo>
                  <a:lnTo>
                    <a:pt x="469" y="89"/>
                  </a:lnTo>
                  <a:lnTo>
                    <a:pt x="489" y="91"/>
                  </a:lnTo>
                  <a:lnTo>
                    <a:pt x="508" y="94"/>
                  </a:lnTo>
                  <a:lnTo>
                    <a:pt x="528" y="96"/>
                  </a:lnTo>
                  <a:lnTo>
                    <a:pt x="547" y="99"/>
                  </a:lnTo>
                  <a:lnTo>
                    <a:pt x="566" y="101"/>
                  </a:lnTo>
                  <a:lnTo>
                    <a:pt x="590" y="104"/>
                  </a:lnTo>
                  <a:lnTo>
                    <a:pt x="605" y="106"/>
                  </a:lnTo>
                  <a:lnTo>
                    <a:pt x="625" y="111"/>
                  </a:lnTo>
                  <a:lnTo>
                    <a:pt x="644" y="113"/>
                  </a:lnTo>
                  <a:lnTo>
                    <a:pt x="664" y="116"/>
                  </a:lnTo>
                  <a:lnTo>
                    <a:pt x="683" y="118"/>
                  </a:lnTo>
                  <a:lnTo>
                    <a:pt x="702" y="123"/>
                  </a:lnTo>
                  <a:lnTo>
                    <a:pt x="718" y="126"/>
                  </a:lnTo>
                  <a:lnTo>
                    <a:pt x="737" y="131"/>
                  </a:lnTo>
                  <a:lnTo>
                    <a:pt x="749" y="133"/>
                  </a:lnTo>
                  <a:lnTo>
                    <a:pt x="768" y="136"/>
                  </a:lnTo>
                  <a:lnTo>
                    <a:pt x="780" y="138"/>
                  </a:lnTo>
                  <a:lnTo>
                    <a:pt x="796" y="143"/>
                  </a:lnTo>
                  <a:lnTo>
                    <a:pt x="811" y="145"/>
                  </a:lnTo>
                  <a:lnTo>
                    <a:pt x="823" y="148"/>
                  </a:lnTo>
                  <a:lnTo>
                    <a:pt x="834" y="153"/>
                  </a:lnTo>
                  <a:lnTo>
                    <a:pt x="846" y="158"/>
                  </a:lnTo>
                  <a:lnTo>
                    <a:pt x="858" y="160"/>
                  </a:lnTo>
                  <a:lnTo>
                    <a:pt x="865" y="165"/>
                  </a:lnTo>
                  <a:lnTo>
                    <a:pt x="873" y="168"/>
                  </a:lnTo>
                  <a:lnTo>
                    <a:pt x="885" y="173"/>
                  </a:lnTo>
                  <a:lnTo>
                    <a:pt x="896" y="183"/>
                  </a:lnTo>
                  <a:lnTo>
                    <a:pt x="908" y="190"/>
                  </a:lnTo>
                  <a:lnTo>
                    <a:pt x="3797" y="155"/>
                  </a:lnTo>
                  <a:lnTo>
                    <a:pt x="3801" y="155"/>
                  </a:lnTo>
                  <a:lnTo>
                    <a:pt x="3808" y="153"/>
                  </a:lnTo>
                  <a:lnTo>
                    <a:pt x="3816" y="148"/>
                  </a:lnTo>
                  <a:lnTo>
                    <a:pt x="3832" y="148"/>
                  </a:lnTo>
                  <a:lnTo>
                    <a:pt x="3840" y="145"/>
                  </a:lnTo>
                  <a:lnTo>
                    <a:pt x="3847" y="143"/>
                  </a:lnTo>
                  <a:lnTo>
                    <a:pt x="3859" y="141"/>
                  </a:lnTo>
                  <a:lnTo>
                    <a:pt x="3871" y="138"/>
                  </a:lnTo>
                  <a:lnTo>
                    <a:pt x="3882" y="136"/>
                  </a:lnTo>
                  <a:lnTo>
                    <a:pt x="3894" y="133"/>
                  </a:lnTo>
                  <a:lnTo>
                    <a:pt x="3909" y="131"/>
                  </a:lnTo>
                  <a:lnTo>
                    <a:pt x="3921" y="128"/>
                  </a:lnTo>
                  <a:lnTo>
                    <a:pt x="3937" y="123"/>
                  </a:lnTo>
                  <a:lnTo>
                    <a:pt x="3948" y="121"/>
                  </a:lnTo>
                  <a:lnTo>
                    <a:pt x="3968" y="118"/>
                  </a:lnTo>
                  <a:lnTo>
                    <a:pt x="3983" y="116"/>
                  </a:lnTo>
                  <a:lnTo>
                    <a:pt x="3999" y="113"/>
                  </a:lnTo>
                  <a:lnTo>
                    <a:pt x="4014" y="108"/>
                  </a:lnTo>
                  <a:lnTo>
                    <a:pt x="4034" y="106"/>
                  </a:lnTo>
                  <a:lnTo>
                    <a:pt x="4053" y="104"/>
                  </a:lnTo>
                  <a:lnTo>
                    <a:pt x="4072" y="99"/>
                  </a:lnTo>
                  <a:lnTo>
                    <a:pt x="4088" y="96"/>
                  </a:lnTo>
                  <a:lnTo>
                    <a:pt x="4107" y="91"/>
                  </a:lnTo>
                  <a:lnTo>
                    <a:pt x="4127" y="89"/>
                  </a:lnTo>
                  <a:lnTo>
                    <a:pt x="4146" y="84"/>
                  </a:lnTo>
                  <a:lnTo>
                    <a:pt x="4166" y="81"/>
                  </a:lnTo>
                  <a:lnTo>
                    <a:pt x="4189" y="76"/>
                  </a:lnTo>
                  <a:lnTo>
                    <a:pt x="4208" y="74"/>
                  </a:lnTo>
                  <a:lnTo>
                    <a:pt x="4228" y="71"/>
                  </a:lnTo>
                  <a:lnTo>
                    <a:pt x="4247" y="67"/>
                  </a:lnTo>
                  <a:lnTo>
                    <a:pt x="4270" y="62"/>
                  </a:lnTo>
                  <a:lnTo>
                    <a:pt x="4290" y="59"/>
                  </a:lnTo>
                  <a:lnTo>
                    <a:pt x="4309" y="54"/>
                  </a:lnTo>
                  <a:lnTo>
                    <a:pt x="4329" y="52"/>
                  </a:lnTo>
                  <a:lnTo>
                    <a:pt x="4352" y="47"/>
                  </a:lnTo>
                  <a:lnTo>
                    <a:pt x="4371" y="44"/>
                  </a:lnTo>
                  <a:lnTo>
                    <a:pt x="4391" y="39"/>
                  </a:lnTo>
                  <a:lnTo>
                    <a:pt x="4410" y="37"/>
                  </a:lnTo>
                  <a:lnTo>
                    <a:pt x="4430" y="34"/>
                  </a:lnTo>
                  <a:lnTo>
                    <a:pt x="4449" y="32"/>
                  </a:lnTo>
                  <a:lnTo>
                    <a:pt x="4465" y="29"/>
                  </a:lnTo>
                  <a:lnTo>
                    <a:pt x="4484" y="25"/>
                  </a:lnTo>
                  <a:lnTo>
                    <a:pt x="4503" y="22"/>
                  </a:lnTo>
                  <a:lnTo>
                    <a:pt x="4523" y="22"/>
                  </a:lnTo>
                  <a:lnTo>
                    <a:pt x="4542" y="17"/>
                  </a:lnTo>
                  <a:lnTo>
                    <a:pt x="4558" y="15"/>
                  </a:lnTo>
                  <a:lnTo>
                    <a:pt x="4573" y="12"/>
                  </a:lnTo>
                  <a:lnTo>
                    <a:pt x="4589" y="10"/>
                  </a:lnTo>
                  <a:lnTo>
                    <a:pt x="4604" y="7"/>
                  </a:lnTo>
                  <a:lnTo>
                    <a:pt x="4620" y="7"/>
                  </a:lnTo>
                  <a:lnTo>
                    <a:pt x="4635" y="5"/>
                  </a:lnTo>
                  <a:lnTo>
                    <a:pt x="4651" y="5"/>
                  </a:lnTo>
                  <a:lnTo>
                    <a:pt x="4663" y="2"/>
                  </a:lnTo>
                  <a:lnTo>
                    <a:pt x="4674" y="2"/>
                  </a:lnTo>
                  <a:lnTo>
                    <a:pt x="4686" y="2"/>
                  </a:lnTo>
                  <a:lnTo>
                    <a:pt x="4701" y="2"/>
                  </a:lnTo>
                  <a:lnTo>
                    <a:pt x="4709" y="0"/>
                  </a:lnTo>
                  <a:lnTo>
                    <a:pt x="4721" y="0"/>
                  </a:lnTo>
                  <a:lnTo>
                    <a:pt x="4729" y="2"/>
                  </a:lnTo>
                  <a:lnTo>
                    <a:pt x="4736" y="2"/>
                  </a:lnTo>
                  <a:lnTo>
                    <a:pt x="4729" y="548"/>
                  </a:lnTo>
                  <a:lnTo>
                    <a:pt x="19" y="432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4" name="Freeform 164"/>
            <p:cNvSpPr>
              <a:spLocks/>
            </p:cNvSpPr>
            <p:nvPr/>
          </p:nvSpPr>
          <p:spPr bwMode="auto">
            <a:xfrm>
              <a:off x="720" y="1356"/>
              <a:ext cx="4807" cy="1802"/>
            </a:xfrm>
            <a:custGeom>
              <a:avLst/>
              <a:gdLst/>
              <a:ahLst/>
              <a:cxnLst>
                <a:cxn ang="0">
                  <a:pos x="113" y="1718"/>
                </a:cxn>
                <a:cxn ang="0">
                  <a:pos x="194" y="1690"/>
                </a:cxn>
                <a:cxn ang="0">
                  <a:pos x="280" y="1666"/>
                </a:cxn>
                <a:cxn ang="0">
                  <a:pos x="380" y="1641"/>
                </a:cxn>
                <a:cxn ang="0">
                  <a:pos x="489" y="1619"/>
                </a:cxn>
                <a:cxn ang="0">
                  <a:pos x="598" y="1602"/>
                </a:cxn>
                <a:cxn ang="0">
                  <a:pos x="707" y="1594"/>
                </a:cxn>
                <a:cxn ang="0">
                  <a:pos x="839" y="1597"/>
                </a:cxn>
                <a:cxn ang="0">
                  <a:pos x="994" y="1614"/>
                </a:cxn>
                <a:cxn ang="0">
                  <a:pos x="1153" y="1639"/>
                </a:cxn>
                <a:cxn ang="0">
                  <a:pos x="1308" y="1663"/>
                </a:cxn>
                <a:cxn ang="0">
                  <a:pos x="1444" y="1688"/>
                </a:cxn>
                <a:cxn ang="0">
                  <a:pos x="1553" y="1710"/>
                </a:cxn>
                <a:cxn ang="0">
                  <a:pos x="1627" y="1727"/>
                </a:cxn>
                <a:cxn ang="0">
                  <a:pos x="1708" y="1727"/>
                </a:cxn>
                <a:cxn ang="0">
                  <a:pos x="1895" y="1730"/>
                </a:cxn>
                <a:cxn ang="0">
                  <a:pos x="2151" y="1735"/>
                </a:cxn>
                <a:cxn ang="0">
                  <a:pos x="2450" y="1737"/>
                </a:cxn>
                <a:cxn ang="0">
                  <a:pos x="2757" y="1740"/>
                </a:cxn>
                <a:cxn ang="0">
                  <a:pos x="3036" y="1740"/>
                </a:cxn>
                <a:cxn ang="0">
                  <a:pos x="3261" y="1737"/>
                </a:cxn>
                <a:cxn ang="0">
                  <a:pos x="3397" y="1732"/>
                </a:cxn>
                <a:cxn ang="0">
                  <a:pos x="3479" y="1723"/>
                </a:cxn>
                <a:cxn ang="0">
                  <a:pos x="3580" y="1700"/>
                </a:cxn>
                <a:cxn ang="0">
                  <a:pos x="3665" y="1658"/>
                </a:cxn>
                <a:cxn ang="0">
                  <a:pos x="3716" y="1695"/>
                </a:cxn>
                <a:cxn ang="0">
                  <a:pos x="3801" y="1732"/>
                </a:cxn>
                <a:cxn ang="0">
                  <a:pos x="3890" y="1755"/>
                </a:cxn>
                <a:cxn ang="0">
                  <a:pos x="4019" y="1779"/>
                </a:cxn>
                <a:cxn ang="0">
                  <a:pos x="4162" y="1794"/>
                </a:cxn>
                <a:cxn ang="0">
                  <a:pos x="4302" y="1802"/>
                </a:cxn>
                <a:cxn ang="0">
                  <a:pos x="4430" y="1802"/>
                </a:cxn>
                <a:cxn ang="0">
                  <a:pos x="4547" y="1797"/>
                </a:cxn>
                <a:cxn ang="0">
                  <a:pos x="4644" y="1789"/>
                </a:cxn>
                <a:cxn ang="0">
                  <a:pos x="4717" y="1782"/>
                </a:cxn>
                <a:cxn ang="0">
                  <a:pos x="4807" y="456"/>
                </a:cxn>
                <a:cxn ang="0">
                  <a:pos x="4737" y="427"/>
                </a:cxn>
                <a:cxn ang="0">
                  <a:pos x="4636" y="390"/>
                </a:cxn>
                <a:cxn ang="0">
                  <a:pos x="4504" y="353"/>
                </a:cxn>
                <a:cxn ang="0">
                  <a:pos x="4341" y="316"/>
                </a:cxn>
                <a:cxn ang="0">
                  <a:pos x="4147" y="291"/>
                </a:cxn>
                <a:cxn ang="0">
                  <a:pos x="3925" y="286"/>
                </a:cxn>
                <a:cxn ang="0">
                  <a:pos x="3689" y="308"/>
                </a:cxn>
                <a:cxn ang="0">
                  <a:pos x="3564" y="286"/>
                </a:cxn>
                <a:cxn ang="0">
                  <a:pos x="3475" y="239"/>
                </a:cxn>
                <a:cxn ang="0">
                  <a:pos x="3386" y="197"/>
                </a:cxn>
                <a:cxn ang="0">
                  <a:pos x="3289" y="153"/>
                </a:cxn>
                <a:cxn ang="0">
                  <a:pos x="3184" y="116"/>
                </a:cxn>
                <a:cxn ang="0">
                  <a:pos x="3087" y="89"/>
                </a:cxn>
                <a:cxn ang="0">
                  <a:pos x="2986" y="76"/>
                </a:cxn>
                <a:cxn ang="0">
                  <a:pos x="2733" y="66"/>
                </a:cxn>
                <a:cxn ang="0">
                  <a:pos x="2326" y="52"/>
                </a:cxn>
                <a:cxn ang="0">
                  <a:pos x="1821" y="39"/>
                </a:cxn>
                <a:cxn ang="0">
                  <a:pos x="1281" y="27"/>
                </a:cxn>
                <a:cxn ang="0">
                  <a:pos x="765" y="15"/>
                </a:cxn>
                <a:cxn ang="0">
                  <a:pos x="338" y="7"/>
                </a:cxn>
                <a:cxn ang="0">
                  <a:pos x="66" y="0"/>
                </a:cxn>
              </a:cxnLst>
              <a:rect l="0" t="0" r="r" b="b"/>
              <a:pathLst>
                <a:path w="4807" h="1802">
                  <a:moveTo>
                    <a:pt x="43" y="1742"/>
                  </a:moveTo>
                  <a:lnTo>
                    <a:pt x="47" y="1740"/>
                  </a:lnTo>
                  <a:lnTo>
                    <a:pt x="58" y="1735"/>
                  </a:lnTo>
                  <a:lnTo>
                    <a:pt x="62" y="1732"/>
                  </a:lnTo>
                  <a:lnTo>
                    <a:pt x="74" y="1730"/>
                  </a:lnTo>
                  <a:lnTo>
                    <a:pt x="85" y="1725"/>
                  </a:lnTo>
                  <a:lnTo>
                    <a:pt x="101" y="1723"/>
                  </a:lnTo>
                  <a:lnTo>
                    <a:pt x="113" y="1718"/>
                  </a:lnTo>
                  <a:lnTo>
                    <a:pt x="128" y="1713"/>
                  </a:lnTo>
                  <a:lnTo>
                    <a:pt x="136" y="1708"/>
                  </a:lnTo>
                  <a:lnTo>
                    <a:pt x="144" y="1705"/>
                  </a:lnTo>
                  <a:lnTo>
                    <a:pt x="155" y="1703"/>
                  </a:lnTo>
                  <a:lnTo>
                    <a:pt x="163" y="1700"/>
                  </a:lnTo>
                  <a:lnTo>
                    <a:pt x="175" y="1698"/>
                  </a:lnTo>
                  <a:lnTo>
                    <a:pt x="182" y="1693"/>
                  </a:lnTo>
                  <a:lnTo>
                    <a:pt x="194" y="1690"/>
                  </a:lnTo>
                  <a:lnTo>
                    <a:pt x="206" y="1688"/>
                  </a:lnTo>
                  <a:lnTo>
                    <a:pt x="214" y="1686"/>
                  </a:lnTo>
                  <a:lnTo>
                    <a:pt x="225" y="1681"/>
                  </a:lnTo>
                  <a:lnTo>
                    <a:pt x="237" y="1678"/>
                  </a:lnTo>
                  <a:lnTo>
                    <a:pt x="248" y="1676"/>
                  </a:lnTo>
                  <a:lnTo>
                    <a:pt x="260" y="1673"/>
                  </a:lnTo>
                  <a:lnTo>
                    <a:pt x="272" y="1668"/>
                  </a:lnTo>
                  <a:lnTo>
                    <a:pt x="280" y="1666"/>
                  </a:lnTo>
                  <a:lnTo>
                    <a:pt x="295" y="1663"/>
                  </a:lnTo>
                  <a:lnTo>
                    <a:pt x="307" y="1658"/>
                  </a:lnTo>
                  <a:lnTo>
                    <a:pt x="318" y="1656"/>
                  </a:lnTo>
                  <a:lnTo>
                    <a:pt x="330" y="1653"/>
                  </a:lnTo>
                  <a:lnTo>
                    <a:pt x="346" y="1651"/>
                  </a:lnTo>
                  <a:lnTo>
                    <a:pt x="353" y="1646"/>
                  </a:lnTo>
                  <a:lnTo>
                    <a:pt x="369" y="1644"/>
                  </a:lnTo>
                  <a:lnTo>
                    <a:pt x="380" y="1641"/>
                  </a:lnTo>
                  <a:lnTo>
                    <a:pt x="396" y="1639"/>
                  </a:lnTo>
                  <a:lnTo>
                    <a:pt x="408" y="1634"/>
                  </a:lnTo>
                  <a:lnTo>
                    <a:pt x="423" y="1634"/>
                  </a:lnTo>
                  <a:lnTo>
                    <a:pt x="435" y="1629"/>
                  </a:lnTo>
                  <a:lnTo>
                    <a:pt x="450" y="1629"/>
                  </a:lnTo>
                  <a:lnTo>
                    <a:pt x="462" y="1624"/>
                  </a:lnTo>
                  <a:lnTo>
                    <a:pt x="478" y="1621"/>
                  </a:lnTo>
                  <a:lnTo>
                    <a:pt x="489" y="1619"/>
                  </a:lnTo>
                  <a:lnTo>
                    <a:pt x="505" y="1616"/>
                  </a:lnTo>
                  <a:lnTo>
                    <a:pt x="516" y="1614"/>
                  </a:lnTo>
                  <a:lnTo>
                    <a:pt x="528" y="1611"/>
                  </a:lnTo>
                  <a:lnTo>
                    <a:pt x="544" y="1609"/>
                  </a:lnTo>
                  <a:lnTo>
                    <a:pt x="559" y="1607"/>
                  </a:lnTo>
                  <a:lnTo>
                    <a:pt x="571" y="1604"/>
                  </a:lnTo>
                  <a:lnTo>
                    <a:pt x="582" y="1602"/>
                  </a:lnTo>
                  <a:lnTo>
                    <a:pt x="598" y="1602"/>
                  </a:lnTo>
                  <a:lnTo>
                    <a:pt x="610" y="1599"/>
                  </a:lnTo>
                  <a:lnTo>
                    <a:pt x="625" y="1599"/>
                  </a:lnTo>
                  <a:lnTo>
                    <a:pt x="637" y="1597"/>
                  </a:lnTo>
                  <a:lnTo>
                    <a:pt x="652" y="1597"/>
                  </a:lnTo>
                  <a:lnTo>
                    <a:pt x="668" y="1597"/>
                  </a:lnTo>
                  <a:lnTo>
                    <a:pt x="676" y="1594"/>
                  </a:lnTo>
                  <a:lnTo>
                    <a:pt x="691" y="1594"/>
                  </a:lnTo>
                  <a:lnTo>
                    <a:pt x="707" y="1594"/>
                  </a:lnTo>
                  <a:lnTo>
                    <a:pt x="722" y="1594"/>
                  </a:lnTo>
                  <a:lnTo>
                    <a:pt x="734" y="1594"/>
                  </a:lnTo>
                  <a:lnTo>
                    <a:pt x="753" y="1594"/>
                  </a:lnTo>
                  <a:lnTo>
                    <a:pt x="769" y="1594"/>
                  </a:lnTo>
                  <a:lnTo>
                    <a:pt x="788" y="1597"/>
                  </a:lnTo>
                  <a:lnTo>
                    <a:pt x="804" y="1597"/>
                  </a:lnTo>
                  <a:lnTo>
                    <a:pt x="819" y="1597"/>
                  </a:lnTo>
                  <a:lnTo>
                    <a:pt x="839" y="1597"/>
                  </a:lnTo>
                  <a:lnTo>
                    <a:pt x="858" y="1599"/>
                  </a:lnTo>
                  <a:lnTo>
                    <a:pt x="874" y="1602"/>
                  </a:lnTo>
                  <a:lnTo>
                    <a:pt x="893" y="1602"/>
                  </a:lnTo>
                  <a:lnTo>
                    <a:pt x="912" y="1604"/>
                  </a:lnTo>
                  <a:lnTo>
                    <a:pt x="936" y="1609"/>
                  </a:lnTo>
                  <a:lnTo>
                    <a:pt x="955" y="1609"/>
                  </a:lnTo>
                  <a:lnTo>
                    <a:pt x="975" y="1611"/>
                  </a:lnTo>
                  <a:lnTo>
                    <a:pt x="994" y="1614"/>
                  </a:lnTo>
                  <a:lnTo>
                    <a:pt x="1013" y="1616"/>
                  </a:lnTo>
                  <a:lnTo>
                    <a:pt x="1033" y="1619"/>
                  </a:lnTo>
                  <a:lnTo>
                    <a:pt x="1052" y="1621"/>
                  </a:lnTo>
                  <a:lnTo>
                    <a:pt x="1072" y="1626"/>
                  </a:lnTo>
                  <a:lnTo>
                    <a:pt x="1095" y="1629"/>
                  </a:lnTo>
                  <a:lnTo>
                    <a:pt x="1114" y="1631"/>
                  </a:lnTo>
                  <a:lnTo>
                    <a:pt x="1134" y="1634"/>
                  </a:lnTo>
                  <a:lnTo>
                    <a:pt x="1153" y="1639"/>
                  </a:lnTo>
                  <a:lnTo>
                    <a:pt x="1173" y="1641"/>
                  </a:lnTo>
                  <a:lnTo>
                    <a:pt x="1192" y="1644"/>
                  </a:lnTo>
                  <a:lnTo>
                    <a:pt x="1211" y="1646"/>
                  </a:lnTo>
                  <a:lnTo>
                    <a:pt x="1231" y="1651"/>
                  </a:lnTo>
                  <a:lnTo>
                    <a:pt x="1254" y="1653"/>
                  </a:lnTo>
                  <a:lnTo>
                    <a:pt x="1270" y="1658"/>
                  </a:lnTo>
                  <a:lnTo>
                    <a:pt x="1289" y="1661"/>
                  </a:lnTo>
                  <a:lnTo>
                    <a:pt x="1308" y="1663"/>
                  </a:lnTo>
                  <a:lnTo>
                    <a:pt x="1328" y="1666"/>
                  </a:lnTo>
                  <a:lnTo>
                    <a:pt x="1343" y="1668"/>
                  </a:lnTo>
                  <a:lnTo>
                    <a:pt x="1363" y="1673"/>
                  </a:lnTo>
                  <a:lnTo>
                    <a:pt x="1382" y="1676"/>
                  </a:lnTo>
                  <a:lnTo>
                    <a:pt x="1398" y="1681"/>
                  </a:lnTo>
                  <a:lnTo>
                    <a:pt x="1413" y="1683"/>
                  </a:lnTo>
                  <a:lnTo>
                    <a:pt x="1433" y="1686"/>
                  </a:lnTo>
                  <a:lnTo>
                    <a:pt x="1444" y="1688"/>
                  </a:lnTo>
                  <a:lnTo>
                    <a:pt x="1460" y="1693"/>
                  </a:lnTo>
                  <a:lnTo>
                    <a:pt x="1475" y="1695"/>
                  </a:lnTo>
                  <a:lnTo>
                    <a:pt x="1491" y="1698"/>
                  </a:lnTo>
                  <a:lnTo>
                    <a:pt x="1506" y="1700"/>
                  </a:lnTo>
                  <a:lnTo>
                    <a:pt x="1518" y="1705"/>
                  </a:lnTo>
                  <a:lnTo>
                    <a:pt x="1530" y="1705"/>
                  </a:lnTo>
                  <a:lnTo>
                    <a:pt x="1541" y="1708"/>
                  </a:lnTo>
                  <a:lnTo>
                    <a:pt x="1553" y="1710"/>
                  </a:lnTo>
                  <a:lnTo>
                    <a:pt x="1565" y="1713"/>
                  </a:lnTo>
                  <a:lnTo>
                    <a:pt x="1572" y="1715"/>
                  </a:lnTo>
                  <a:lnTo>
                    <a:pt x="1580" y="1718"/>
                  </a:lnTo>
                  <a:lnTo>
                    <a:pt x="1592" y="1718"/>
                  </a:lnTo>
                  <a:lnTo>
                    <a:pt x="1600" y="1720"/>
                  </a:lnTo>
                  <a:lnTo>
                    <a:pt x="1611" y="1723"/>
                  </a:lnTo>
                  <a:lnTo>
                    <a:pt x="1623" y="1725"/>
                  </a:lnTo>
                  <a:lnTo>
                    <a:pt x="1627" y="1727"/>
                  </a:lnTo>
                  <a:lnTo>
                    <a:pt x="1631" y="1727"/>
                  </a:lnTo>
                  <a:lnTo>
                    <a:pt x="1635" y="1727"/>
                  </a:lnTo>
                  <a:lnTo>
                    <a:pt x="1646" y="1727"/>
                  </a:lnTo>
                  <a:lnTo>
                    <a:pt x="1654" y="1727"/>
                  </a:lnTo>
                  <a:lnTo>
                    <a:pt x="1666" y="1727"/>
                  </a:lnTo>
                  <a:lnTo>
                    <a:pt x="1677" y="1727"/>
                  </a:lnTo>
                  <a:lnTo>
                    <a:pt x="1693" y="1727"/>
                  </a:lnTo>
                  <a:lnTo>
                    <a:pt x="1708" y="1727"/>
                  </a:lnTo>
                  <a:lnTo>
                    <a:pt x="1728" y="1727"/>
                  </a:lnTo>
                  <a:lnTo>
                    <a:pt x="1747" y="1727"/>
                  </a:lnTo>
                  <a:lnTo>
                    <a:pt x="1770" y="1730"/>
                  </a:lnTo>
                  <a:lnTo>
                    <a:pt x="1790" y="1730"/>
                  </a:lnTo>
                  <a:lnTo>
                    <a:pt x="1817" y="1730"/>
                  </a:lnTo>
                  <a:lnTo>
                    <a:pt x="1840" y="1730"/>
                  </a:lnTo>
                  <a:lnTo>
                    <a:pt x="1868" y="1730"/>
                  </a:lnTo>
                  <a:lnTo>
                    <a:pt x="1895" y="1730"/>
                  </a:lnTo>
                  <a:lnTo>
                    <a:pt x="1926" y="1730"/>
                  </a:lnTo>
                  <a:lnTo>
                    <a:pt x="1953" y="1730"/>
                  </a:lnTo>
                  <a:lnTo>
                    <a:pt x="1988" y="1732"/>
                  </a:lnTo>
                  <a:lnTo>
                    <a:pt x="2015" y="1732"/>
                  </a:lnTo>
                  <a:lnTo>
                    <a:pt x="2050" y="1732"/>
                  </a:lnTo>
                  <a:lnTo>
                    <a:pt x="2081" y="1732"/>
                  </a:lnTo>
                  <a:lnTo>
                    <a:pt x="2120" y="1735"/>
                  </a:lnTo>
                  <a:lnTo>
                    <a:pt x="2151" y="1735"/>
                  </a:lnTo>
                  <a:lnTo>
                    <a:pt x="2190" y="1735"/>
                  </a:lnTo>
                  <a:lnTo>
                    <a:pt x="2225" y="1735"/>
                  </a:lnTo>
                  <a:lnTo>
                    <a:pt x="2260" y="1735"/>
                  </a:lnTo>
                  <a:lnTo>
                    <a:pt x="2299" y="1735"/>
                  </a:lnTo>
                  <a:lnTo>
                    <a:pt x="2337" y="1735"/>
                  </a:lnTo>
                  <a:lnTo>
                    <a:pt x="2376" y="1737"/>
                  </a:lnTo>
                  <a:lnTo>
                    <a:pt x="2415" y="1737"/>
                  </a:lnTo>
                  <a:lnTo>
                    <a:pt x="2450" y="1737"/>
                  </a:lnTo>
                  <a:lnTo>
                    <a:pt x="2489" y="1737"/>
                  </a:lnTo>
                  <a:lnTo>
                    <a:pt x="2528" y="1737"/>
                  </a:lnTo>
                  <a:lnTo>
                    <a:pt x="2566" y="1740"/>
                  </a:lnTo>
                  <a:lnTo>
                    <a:pt x="2601" y="1740"/>
                  </a:lnTo>
                  <a:lnTo>
                    <a:pt x="2640" y="1740"/>
                  </a:lnTo>
                  <a:lnTo>
                    <a:pt x="2679" y="1740"/>
                  </a:lnTo>
                  <a:lnTo>
                    <a:pt x="2718" y="1740"/>
                  </a:lnTo>
                  <a:lnTo>
                    <a:pt x="2757" y="1740"/>
                  </a:lnTo>
                  <a:lnTo>
                    <a:pt x="2792" y="1740"/>
                  </a:lnTo>
                  <a:lnTo>
                    <a:pt x="2830" y="1740"/>
                  </a:lnTo>
                  <a:lnTo>
                    <a:pt x="2865" y="1740"/>
                  </a:lnTo>
                  <a:lnTo>
                    <a:pt x="2900" y="1740"/>
                  </a:lnTo>
                  <a:lnTo>
                    <a:pt x="2935" y="1740"/>
                  </a:lnTo>
                  <a:lnTo>
                    <a:pt x="2970" y="1740"/>
                  </a:lnTo>
                  <a:lnTo>
                    <a:pt x="3005" y="1742"/>
                  </a:lnTo>
                  <a:lnTo>
                    <a:pt x="3036" y="1740"/>
                  </a:lnTo>
                  <a:lnTo>
                    <a:pt x="3067" y="1740"/>
                  </a:lnTo>
                  <a:lnTo>
                    <a:pt x="3098" y="1740"/>
                  </a:lnTo>
                  <a:lnTo>
                    <a:pt x="3129" y="1740"/>
                  </a:lnTo>
                  <a:lnTo>
                    <a:pt x="3157" y="1740"/>
                  </a:lnTo>
                  <a:lnTo>
                    <a:pt x="3184" y="1740"/>
                  </a:lnTo>
                  <a:lnTo>
                    <a:pt x="3211" y="1740"/>
                  </a:lnTo>
                  <a:lnTo>
                    <a:pt x="3238" y="1740"/>
                  </a:lnTo>
                  <a:lnTo>
                    <a:pt x="3261" y="1737"/>
                  </a:lnTo>
                  <a:lnTo>
                    <a:pt x="3285" y="1737"/>
                  </a:lnTo>
                  <a:lnTo>
                    <a:pt x="3304" y="1737"/>
                  </a:lnTo>
                  <a:lnTo>
                    <a:pt x="3327" y="1737"/>
                  </a:lnTo>
                  <a:lnTo>
                    <a:pt x="3343" y="1735"/>
                  </a:lnTo>
                  <a:lnTo>
                    <a:pt x="3358" y="1735"/>
                  </a:lnTo>
                  <a:lnTo>
                    <a:pt x="3374" y="1735"/>
                  </a:lnTo>
                  <a:lnTo>
                    <a:pt x="3390" y="1735"/>
                  </a:lnTo>
                  <a:lnTo>
                    <a:pt x="3397" y="1732"/>
                  </a:lnTo>
                  <a:lnTo>
                    <a:pt x="3409" y="1732"/>
                  </a:lnTo>
                  <a:lnTo>
                    <a:pt x="3421" y="1730"/>
                  </a:lnTo>
                  <a:lnTo>
                    <a:pt x="3432" y="1730"/>
                  </a:lnTo>
                  <a:lnTo>
                    <a:pt x="3440" y="1727"/>
                  </a:lnTo>
                  <a:lnTo>
                    <a:pt x="3452" y="1727"/>
                  </a:lnTo>
                  <a:lnTo>
                    <a:pt x="3459" y="1725"/>
                  </a:lnTo>
                  <a:lnTo>
                    <a:pt x="3471" y="1725"/>
                  </a:lnTo>
                  <a:lnTo>
                    <a:pt x="3479" y="1723"/>
                  </a:lnTo>
                  <a:lnTo>
                    <a:pt x="3490" y="1723"/>
                  </a:lnTo>
                  <a:lnTo>
                    <a:pt x="3498" y="1720"/>
                  </a:lnTo>
                  <a:lnTo>
                    <a:pt x="3506" y="1718"/>
                  </a:lnTo>
                  <a:lnTo>
                    <a:pt x="3522" y="1715"/>
                  </a:lnTo>
                  <a:lnTo>
                    <a:pt x="3541" y="1713"/>
                  </a:lnTo>
                  <a:lnTo>
                    <a:pt x="3553" y="1708"/>
                  </a:lnTo>
                  <a:lnTo>
                    <a:pt x="3568" y="1705"/>
                  </a:lnTo>
                  <a:lnTo>
                    <a:pt x="3580" y="1700"/>
                  </a:lnTo>
                  <a:lnTo>
                    <a:pt x="3591" y="1695"/>
                  </a:lnTo>
                  <a:lnTo>
                    <a:pt x="3599" y="1693"/>
                  </a:lnTo>
                  <a:lnTo>
                    <a:pt x="3611" y="1688"/>
                  </a:lnTo>
                  <a:lnTo>
                    <a:pt x="3619" y="1683"/>
                  </a:lnTo>
                  <a:lnTo>
                    <a:pt x="3630" y="1681"/>
                  </a:lnTo>
                  <a:lnTo>
                    <a:pt x="3642" y="1673"/>
                  </a:lnTo>
                  <a:lnTo>
                    <a:pt x="3654" y="1666"/>
                  </a:lnTo>
                  <a:lnTo>
                    <a:pt x="3665" y="1658"/>
                  </a:lnTo>
                  <a:lnTo>
                    <a:pt x="3673" y="1653"/>
                  </a:lnTo>
                  <a:lnTo>
                    <a:pt x="3685" y="1641"/>
                  </a:lnTo>
                  <a:lnTo>
                    <a:pt x="3685" y="1656"/>
                  </a:lnTo>
                  <a:lnTo>
                    <a:pt x="3685" y="1661"/>
                  </a:lnTo>
                  <a:lnTo>
                    <a:pt x="3689" y="1668"/>
                  </a:lnTo>
                  <a:lnTo>
                    <a:pt x="3696" y="1678"/>
                  </a:lnTo>
                  <a:lnTo>
                    <a:pt x="3712" y="1690"/>
                  </a:lnTo>
                  <a:lnTo>
                    <a:pt x="3716" y="1695"/>
                  </a:lnTo>
                  <a:lnTo>
                    <a:pt x="3727" y="1700"/>
                  </a:lnTo>
                  <a:lnTo>
                    <a:pt x="3735" y="1705"/>
                  </a:lnTo>
                  <a:lnTo>
                    <a:pt x="3751" y="1713"/>
                  </a:lnTo>
                  <a:lnTo>
                    <a:pt x="3758" y="1718"/>
                  </a:lnTo>
                  <a:lnTo>
                    <a:pt x="3778" y="1723"/>
                  </a:lnTo>
                  <a:lnTo>
                    <a:pt x="3786" y="1725"/>
                  </a:lnTo>
                  <a:lnTo>
                    <a:pt x="3793" y="1730"/>
                  </a:lnTo>
                  <a:lnTo>
                    <a:pt x="3801" y="1732"/>
                  </a:lnTo>
                  <a:lnTo>
                    <a:pt x="3813" y="1735"/>
                  </a:lnTo>
                  <a:lnTo>
                    <a:pt x="3824" y="1737"/>
                  </a:lnTo>
                  <a:lnTo>
                    <a:pt x="3832" y="1740"/>
                  </a:lnTo>
                  <a:lnTo>
                    <a:pt x="3844" y="1742"/>
                  </a:lnTo>
                  <a:lnTo>
                    <a:pt x="3855" y="1747"/>
                  </a:lnTo>
                  <a:lnTo>
                    <a:pt x="3867" y="1750"/>
                  </a:lnTo>
                  <a:lnTo>
                    <a:pt x="3879" y="1752"/>
                  </a:lnTo>
                  <a:lnTo>
                    <a:pt x="3890" y="1755"/>
                  </a:lnTo>
                  <a:lnTo>
                    <a:pt x="3906" y="1760"/>
                  </a:lnTo>
                  <a:lnTo>
                    <a:pt x="3918" y="1760"/>
                  </a:lnTo>
                  <a:lnTo>
                    <a:pt x="3933" y="1765"/>
                  </a:lnTo>
                  <a:lnTo>
                    <a:pt x="3949" y="1767"/>
                  </a:lnTo>
                  <a:lnTo>
                    <a:pt x="3968" y="1769"/>
                  </a:lnTo>
                  <a:lnTo>
                    <a:pt x="3984" y="1772"/>
                  </a:lnTo>
                  <a:lnTo>
                    <a:pt x="3999" y="1774"/>
                  </a:lnTo>
                  <a:lnTo>
                    <a:pt x="4019" y="1779"/>
                  </a:lnTo>
                  <a:lnTo>
                    <a:pt x="4038" y="1782"/>
                  </a:lnTo>
                  <a:lnTo>
                    <a:pt x="4053" y="1782"/>
                  </a:lnTo>
                  <a:lnTo>
                    <a:pt x="4073" y="1784"/>
                  </a:lnTo>
                  <a:lnTo>
                    <a:pt x="4088" y="1787"/>
                  </a:lnTo>
                  <a:lnTo>
                    <a:pt x="4108" y="1789"/>
                  </a:lnTo>
                  <a:lnTo>
                    <a:pt x="4127" y="1792"/>
                  </a:lnTo>
                  <a:lnTo>
                    <a:pt x="4147" y="1792"/>
                  </a:lnTo>
                  <a:lnTo>
                    <a:pt x="4162" y="1794"/>
                  </a:lnTo>
                  <a:lnTo>
                    <a:pt x="4182" y="1797"/>
                  </a:lnTo>
                  <a:lnTo>
                    <a:pt x="4197" y="1797"/>
                  </a:lnTo>
                  <a:lnTo>
                    <a:pt x="4217" y="1797"/>
                  </a:lnTo>
                  <a:lnTo>
                    <a:pt x="4232" y="1797"/>
                  </a:lnTo>
                  <a:lnTo>
                    <a:pt x="4251" y="1799"/>
                  </a:lnTo>
                  <a:lnTo>
                    <a:pt x="4267" y="1799"/>
                  </a:lnTo>
                  <a:lnTo>
                    <a:pt x="4286" y="1799"/>
                  </a:lnTo>
                  <a:lnTo>
                    <a:pt x="4302" y="1802"/>
                  </a:lnTo>
                  <a:lnTo>
                    <a:pt x="4321" y="1802"/>
                  </a:lnTo>
                  <a:lnTo>
                    <a:pt x="4337" y="1802"/>
                  </a:lnTo>
                  <a:lnTo>
                    <a:pt x="4352" y="1802"/>
                  </a:lnTo>
                  <a:lnTo>
                    <a:pt x="4368" y="1802"/>
                  </a:lnTo>
                  <a:lnTo>
                    <a:pt x="4383" y="1802"/>
                  </a:lnTo>
                  <a:lnTo>
                    <a:pt x="4399" y="1802"/>
                  </a:lnTo>
                  <a:lnTo>
                    <a:pt x="4415" y="1802"/>
                  </a:lnTo>
                  <a:lnTo>
                    <a:pt x="4430" y="1802"/>
                  </a:lnTo>
                  <a:lnTo>
                    <a:pt x="4449" y="1802"/>
                  </a:lnTo>
                  <a:lnTo>
                    <a:pt x="4461" y="1802"/>
                  </a:lnTo>
                  <a:lnTo>
                    <a:pt x="4477" y="1802"/>
                  </a:lnTo>
                  <a:lnTo>
                    <a:pt x="4492" y="1799"/>
                  </a:lnTo>
                  <a:lnTo>
                    <a:pt x="4504" y="1799"/>
                  </a:lnTo>
                  <a:lnTo>
                    <a:pt x="4519" y="1799"/>
                  </a:lnTo>
                  <a:lnTo>
                    <a:pt x="4531" y="1799"/>
                  </a:lnTo>
                  <a:lnTo>
                    <a:pt x="4547" y="1797"/>
                  </a:lnTo>
                  <a:lnTo>
                    <a:pt x="4562" y="1797"/>
                  </a:lnTo>
                  <a:lnTo>
                    <a:pt x="4570" y="1797"/>
                  </a:lnTo>
                  <a:lnTo>
                    <a:pt x="4585" y="1797"/>
                  </a:lnTo>
                  <a:lnTo>
                    <a:pt x="4597" y="1794"/>
                  </a:lnTo>
                  <a:lnTo>
                    <a:pt x="4609" y="1794"/>
                  </a:lnTo>
                  <a:lnTo>
                    <a:pt x="4620" y="1792"/>
                  </a:lnTo>
                  <a:lnTo>
                    <a:pt x="4632" y="1792"/>
                  </a:lnTo>
                  <a:lnTo>
                    <a:pt x="4644" y="1789"/>
                  </a:lnTo>
                  <a:lnTo>
                    <a:pt x="4655" y="1789"/>
                  </a:lnTo>
                  <a:lnTo>
                    <a:pt x="4663" y="1787"/>
                  </a:lnTo>
                  <a:lnTo>
                    <a:pt x="4671" y="1787"/>
                  </a:lnTo>
                  <a:lnTo>
                    <a:pt x="4682" y="1784"/>
                  </a:lnTo>
                  <a:lnTo>
                    <a:pt x="4690" y="1784"/>
                  </a:lnTo>
                  <a:lnTo>
                    <a:pt x="4698" y="1784"/>
                  </a:lnTo>
                  <a:lnTo>
                    <a:pt x="4710" y="1784"/>
                  </a:lnTo>
                  <a:lnTo>
                    <a:pt x="4717" y="1782"/>
                  </a:lnTo>
                  <a:lnTo>
                    <a:pt x="4725" y="1782"/>
                  </a:lnTo>
                  <a:lnTo>
                    <a:pt x="4737" y="1779"/>
                  </a:lnTo>
                  <a:lnTo>
                    <a:pt x="4748" y="1779"/>
                  </a:lnTo>
                  <a:lnTo>
                    <a:pt x="4760" y="1777"/>
                  </a:lnTo>
                  <a:lnTo>
                    <a:pt x="4768" y="1777"/>
                  </a:lnTo>
                  <a:lnTo>
                    <a:pt x="4783" y="1774"/>
                  </a:lnTo>
                  <a:lnTo>
                    <a:pt x="4787" y="1774"/>
                  </a:lnTo>
                  <a:lnTo>
                    <a:pt x="4807" y="456"/>
                  </a:lnTo>
                  <a:lnTo>
                    <a:pt x="4803" y="456"/>
                  </a:lnTo>
                  <a:lnTo>
                    <a:pt x="4799" y="454"/>
                  </a:lnTo>
                  <a:lnTo>
                    <a:pt x="4791" y="449"/>
                  </a:lnTo>
                  <a:lnTo>
                    <a:pt x="4783" y="447"/>
                  </a:lnTo>
                  <a:lnTo>
                    <a:pt x="4768" y="439"/>
                  </a:lnTo>
                  <a:lnTo>
                    <a:pt x="4752" y="434"/>
                  </a:lnTo>
                  <a:lnTo>
                    <a:pt x="4745" y="429"/>
                  </a:lnTo>
                  <a:lnTo>
                    <a:pt x="4737" y="427"/>
                  </a:lnTo>
                  <a:lnTo>
                    <a:pt x="4725" y="422"/>
                  </a:lnTo>
                  <a:lnTo>
                    <a:pt x="4717" y="419"/>
                  </a:lnTo>
                  <a:lnTo>
                    <a:pt x="4702" y="414"/>
                  </a:lnTo>
                  <a:lnTo>
                    <a:pt x="4694" y="410"/>
                  </a:lnTo>
                  <a:lnTo>
                    <a:pt x="4679" y="405"/>
                  </a:lnTo>
                  <a:lnTo>
                    <a:pt x="4667" y="400"/>
                  </a:lnTo>
                  <a:lnTo>
                    <a:pt x="4651" y="395"/>
                  </a:lnTo>
                  <a:lnTo>
                    <a:pt x="4636" y="390"/>
                  </a:lnTo>
                  <a:lnTo>
                    <a:pt x="4624" y="385"/>
                  </a:lnTo>
                  <a:lnTo>
                    <a:pt x="4609" y="380"/>
                  </a:lnTo>
                  <a:lnTo>
                    <a:pt x="4589" y="375"/>
                  </a:lnTo>
                  <a:lnTo>
                    <a:pt x="4574" y="370"/>
                  </a:lnTo>
                  <a:lnTo>
                    <a:pt x="4558" y="365"/>
                  </a:lnTo>
                  <a:lnTo>
                    <a:pt x="4543" y="360"/>
                  </a:lnTo>
                  <a:lnTo>
                    <a:pt x="4523" y="355"/>
                  </a:lnTo>
                  <a:lnTo>
                    <a:pt x="4504" y="353"/>
                  </a:lnTo>
                  <a:lnTo>
                    <a:pt x="4484" y="348"/>
                  </a:lnTo>
                  <a:lnTo>
                    <a:pt x="4469" y="343"/>
                  </a:lnTo>
                  <a:lnTo>
                    <a:pt x="4449" y="335"/>
                  </a:lnTo>
                  <a:lnTo>
                    <a:pt x="4426" y="333"/>
                  </a:lnTo>
                  <a:lnTo>
                    <a:pt x="4407" y="328"/>
                  </a:lnTo>
                  <a:lnTo>
                    <a:pt x="4383" y="323"/>
                  </a:lnTo>
                  <a:lnTo>
                    <a:pt x="4360" y="318"/>
                  </a:lnTo>
                  <a:lnTo>
                    <a:pt x="4341" y="316"/>
                  </a:lnTo>
                  <a:lnTo>
                    <a:pt x="4317" y="311"/>
                  </a:lnTo>
                  <a:lnTo>
                    <a:pt x="4294" y="308"/>
                  </a:lnTo>
                  <a:lnTo>
                    <a:pt x="4267" y="306"/>
                  </a:lnTo>
                  <a:lnTo>
                    <a:pt x="4244" y="301"/>
                  </a:lnTo>
                  <a:lnTo>
                    <a:pt x="4220" y="298"/>
                  </a:lnTo>
                  <a:lnTo>
                    <a:pt x="4197" y="296"/>
                  </a:lnTo>
                  <a:lnTo>
                    <a:pt x="4170" y="294"/>
                  </a:lnTo>
                  <a:lnTo>
                    <a:pt x="4147" y="291"/>
                  </a:lnTo>
                  <a:lnTo>
                    <a:pt x="4119" y="289"/>
                  </a:lnTo>
                  <a:lnTo>
                    <a:pt x="4092" y="289"/>
                  </a:lnTo>
                  <a:lnTo>
                    <a:pt x="4065" y="286"/>
                  </a:lnTo>
                  <a:lnTo>
                    <a:pt x="4038" y="286"/>
                  </a:lnTo>
                  <a:lnTo>
                    <a:pt x="4011" y="286"/>
                  </a:lnTo>
                  <a:lnTo>
                    <a:pt x="3984" y="286"/>
                  </a:lnTo>
                  <a:lnTo>
                    <a:pt x="3956" y="286"/>
                  </a:lnTo>
                  <a:lnTo>
                    <a:pt x="3925" y="286"/>
                  </a:lnTo>
                  <a:lnTo>
                    <a:pt x="3898" y="286"/>
                  </a:lnTo>
                  <a:lnTo>
                    <a:pt x="3871" y="291"/>
                  </a:lnTo>
                  <a:lnTo>
                    <a:pt x="3840" y="291"/>
                  </a:lnTo>
                  <a:lnTo>
                    <a:pt x="3809" y="294"/>
                  </a:lnTo>
                  <a:lnTo>
                    <a:pt x="3778" y="298"/>
                  </a:lnTo>
                  <a:lnTo>
                    <a:pt x="3751" y="301"/>
                  </a:lnTo>
                  <a:lnTo>
                    <a:pt x="3720" y="303"/>
                  </a:lnTo>
                  <a:lnTo>
                    <a:pt x="3689" y="308"/>
                  </a:lnTo>
                  <a:lnTo>
                    <a:pt x="3657" y="316"/>
                  </a:lnTo>
                  <a:lnTo>
                    <a:pt x="3626" y="321"/>
                  </a:lnTo>
                  <a:lnTo>
                    <a:pt x="3622" y="318"/>
                  </a:lnTo>
                  <a:lnTo>
                    <a:pt x="3611" y="311"/>
                  </a:lnTo>
                  <a:lnTo>
                    <a:pt x="3599" y="306"/>
                  </a:lnTo>
                  <a:lnTo>
                    <a:pt x="3591" y="298"/>
                  </a:lnTo>
                  <a:lnTo>
                    <a:pt x="3580" y="294"/>
                  </a:lnTo>
                  <a:lnTo>
                    <a:pt x="3564" y="286"/>
                  </a:lnTo>
                  <a:lnTo>
                    <a:pt x="3549" y="276"/>
                  </a:lnTo>
                  <a:lnTo>
                    <a:pt x="3533" y="269"/>
                  </a:lnTo>
                  <a:lnTo>
                    <a:pt x="3522" y="264"/>
                  </a:lnTo>
                  <a:lnTo>
                    <a:pt x="3514" y="259"/>
                  </a:lnTo>
                  <a:lnTo>
                    <a:pt x="3502" y="254"/>
                  </a:lnTo>
                  <a:lnTo>
                    <a:pt x="3494" y="249"/>
                  </a:lnTo>
                  <a:lnTo>
                    <a:pt x="3487" y="244"/>
                  </a:lnTo>
                  <a:lnTo>
                    <a:pt x="3475" y="239"/>
                  </a:lnTo>
                  <a:lnTo>
                    <a:pt x="3463" y="232"/>
                  </a:lnTo>
                  <a:lnTo>
                    <a:pt x="3456" y="227"/>
                  </a:lnTo>
                  <a:lnTo>
                    <a:pt x="3444" y="222"/>
                  </a:lnTo>
                  <a:lnTo>
                    <a:pt x="3432" y="217"/>
                  </a:lnTo>
                  <a:lnTo>
                    <a:pt x="3421" y="212"/>
                  </a:lnTo>
                  <a:lnTo>
                    <a:pt x="3409" y="207"/>
                  </a:lnTo>
                  <a:lnTo>
                    <a:pt x="3397" y="202"/>
                  </a:lnTo>
                  <a:lnTo>
                    <a:pt x="3386" y="197"/>
                  </a:lnTo>
                  <a:lnTo>
                    <a:pt x="3374" y="190"/>
                  </a:lnTo>
                  <a:lnTo>
                    <a:pt x="3362" y="185"/>
                  </a:lnTo>
                  <a:lnTo>
                    <a:pt x="3351" y="178"/>
                  </a:lnTo>
                  <a:lnTo>
                    <a:pt x="3335" y="173"/>
                  </a:lnTo>
                  <a:lnTo>
                    <a:pt x="3324" y="168"/>
                  </a:lnTo>
                  <a:lnTo>
                    <a:pt x="3312" y="165"/>
                  </a:lnTo>
                  <a:lnTo>
                    <a:pt x="3300" y="158"/>
                  </a:lnTo>
                  <a:lnTo>
                    <a:pt x="3289" y="153"/>
                  </a:lnTo>
                  <a:lnTo>
                    <a:pt x="3273" y="148"/>
                  </a:lnTo>
                  <a:lnTo>
                    <a:pt x="3261" y="143"/>
                  </a:lnTo>
                  <a:lnTo>
                    <a:pt x="3250" y="138"/>
                  </a:lnTo>
                  <a:lnTo>
                    <a:pt x="3234" y="133"/>
                  </a:lnTo>
                  <a:lnTo>
                    <a:pt x="3223" y="128"/>
                  </a:lnTo>
                  <a:lnTo>
                    <a:pt x="3211" y="126"/>
                  </a:lnTo>
                  <a:lnTo>
                    <a:pt x="3195" y="121"/>
                  </a:lnTo>
                  <a:lnTo>
                    <a:pt x="3184" y="116"/>
                  </a:lnTo>
                  <a:lnTo>
                    <a:pt x="3172" y="111"/>
                  </a:lnTo>
                  <a:lnTo>
                    <a:pt x="3160" y="108"/>
                  </a:lnTo>
                  <a:lnTo>
                    <a:pt x="3149" y="103"/>
                  </a:lnTo>
                  <a:lnTo>
                    <a:pt x="3133" y="101"/>
                  </a:lnTo>
                  <a:lnTo>
                    <a:pt x="3122" y="99"/>
                  </a:lnTo>
                  <a:lnTo>
                    <a:pt x="3110" y="94"/>
                  </a:lnTo>
                  <a:lnTo>
                    <a:pt x="3098" y="91"/>
                  </a:lnTo>
                  <a:lnTo>
                    <a:pt x="3087" y="89"/>
                  </a:lnTo>
                  <a:lnTo>
                    <a:pt x="3071" y="86"/>
                  </a:lnTo>
                  <a:lnTo>
                    <a:pt x="3060" y="84"/>
                  </a:lnTo>
                  <a:lnTo>
                    <a:pt x="3048" y="81"/>
                  </a:lnTo>
                  <a:lnTo>
                    <a:pt x="3036" y="81"/>
                  </a:lnTo>
                  <a:lnTo>
                    <a:pt x="3025" y="79"/>
                  </a:lnTo>
                  <a:lnTo>
                    <a:pt x="3017" y="79"/>
                  </a:lnTo>
                  <a:lnTo>
                    <a:pt x="3001" y="76"/>
                  </a:lnTo>
                  <a:lnTo>
                    <a:pt x="2986" y="76"/>
                  </a:lnTo>
                  <a:lnTo>
                    <a:pt x="2962" y="74"/>
                  </a:lnTo>
                  <a:lnTo>
                    <a:pt x="2939" y="74"/>
                  </a:lnTo>
                  <a:lnTo>
                    <a:pt x="2912" y="71"/>
                  </a:lnTo>
                  <a:lnTo>
                    <a:pt x="2885" y="71"/>
                  </a:lnTo>
                  <a:lnTo>
                    <a:pt x="2850" y="69"/>
                  </a:lnTo>
                  <a:lnTo>
                    <a:pt x="2815" y="69"/>
                  </a:lnTo>
                  <a:lnTo>
                    <a:pt x="2776" y="66"/>
                  </a:lnTo>
                  <a:lnTo>
                    <a:pt x="2733" y="66"/>
                  </a:lnTo>
                  <a:lnTo>
                    <a:pt x="2691" y="64"/>
                  </a:lnTo>
                  <a:lnTo>
                    <a:pt x="2644" y="64"/>
                  </a:lnTo>
                  <a:lnTo>
                    <a:pt x="2597" y="62"/>
                  </a:lnTo>
                  <a:lnTo>
                    <a:pt x="2547" y="59"/>
                  </a:lnTo>
                  <a:lnTo>
                    <a:pt x="2493" y="59"/>
                  </a:lnTo>
                  <a:lnTo>
                    <a:pt x="2442" y="57"/>
                  </a:lnTo>
                  <a:lnTo>
                    <a:pt x="2384" y="54"/>
                  </a:lnTo>
                  <a:lnTo>
                    <a:pt x="2326" y="52"/>
                  </a:lnTo>
                  <a:lnTo>
                    <a:pt x="2267" y="52"/>
                  </a:lnTo>
                  <a:lnTo>
                    <a:pt x="2205" y="49"/>
                  </a:lnTo>
                  <a:lnTo>
                    <a:pt x="2143" y="47"/>
                  </a:lnTo>
                  <a:lnTo>
                    <a:pt x="2081" y="47"/>
                  </a:lnTo>
                  <a:lnTo>
                    <a:pt x="2015" y="44"/>
                  </a:lnTo>
                  <a:lnTo>
                    <a:pt x="1953" y="44"/>
                  </a:lnTo>
                  <a:lnTo>
                    <a:pt x="1887" y="42"/>
                  </a:lnTo>
                  <a:lnTo>
                    <a:pt x="1821" y="39"/>
                  </a:lnTo>
                  <a:lnTo>
                    <a:pt x="1751" y="39"/>
                  </a:lnTo>
                  <a:lnTo>
                    <a:pt x="1685" y="37"/>
                  </a:lnTo>
                  <a:lnTo>
                    <a:pt x="1619" y="34"/>
                  </a:lnTo>
                  <a:lnTo>
                    <a:pt x="1553" y="34"/>
                  </a:lnTo>
                  <a:lnTo>
                    <a:pt x="1483" y="32"/>
                  </a:lnTo>
                  <a:lnTo>
                    <a:pt x="1417" y="32"/>
                  </a:lnTo>
                  <a:lnTo>
                    <a:pt x="1347" y="29"/>
                  </a:lnTo>
                  <a:lnTo>
                    <a:pt x="1281" y="27"/>
                  </a:lnTo>
                  <a:lnTo>
                    <a:pt x="1211" y="27"/>
                  </a:lnTo>
                  <a:lnTo>
                    <a:pt x="1145" y="24"/>
                  </a:lnTo>
                  <a:lnTo>
                    <a:pt x="1079" y="22"/>
                  </a:lnTo>
                  <a:lnTo>
                    <a:pt x="1013" y="22"/>
                  </a:lnTo>
                  <a:lnTo>
                    <a:pt x="951" y="20"/>
                  </a:lnTo>
                  <a:lnTo>
                    <a:pt x="889" y="20"/>
                  </a:lnTo>
                  <a:lnTo>
                    <a:pt x="827" y="17"/>
                  </a:lnTo>
                  <a:lnTo>
                    <a:pt x="765" y="15"/>
                  </a:lnTo>
                  <a:lnTo>
                    <a:pt x="707" y="15"/>
                  </a:lnTo>
                  <a:lnTo>
                    <a:pt x="648" y="12"/>
                  </a:lnTo>
                  <a:lnTo>
                    <a:pt x="590" y="12"/>
                  </a:lnTo>
                  <a:lnTo>
                    <a:pt x="536" y="10"/>
                  </a:lnTo>
                  <a:lnTo>
                    <a:pt x="481" y="10"/>
                  </a:lnTo>
                  <a:lnTo>
                    <a:pt x="435" y="10"/>
                  </a:lnTo>
                  <a:lnTo>
                    <a:pt x="384" y="7"/>
                  </a:lnTo>
                  <a:lnTo>
                    <a:pt x="338" y="7"/>
                  </a:lnTo>
                  <a:lnTo>
                    <a:pt x="295" y="5"/>
                  </a:lnTo>
                  <a:lnTo>
                    <a:pt x="252" y="5"/>
                  </a:lnTo>
                  <a:lnTo>
                    <a:pt x="214" y="2"/>
                  </a:lnTo>
                  <a:lnTo>
                    <a:pt x="179" y="2"/>
                  </a:lnTo>
                  <a:lnTo>
                    <a:pt x="144" y="2"/>
                  </a:lnTo>
                  <a:lnTo>
                    <a:pt x="116" y="2"/>
                  </a:lnTo>
                  <a:lnTo>
                    <a:pt x="89" y="2"/>
                  </a:lnTo>
                  <a:lnTo>
                    <a:pt x="66" y="0"/>
                  </a:lnTo>
                  <a:lnTo>
                    <a:pt x="43" y="0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3" y="1742"/>
                  </a:lnTo>
                  <a:lnTo>
                    <a:pt x="43" y="1742"/>
                  </a:lnTo>
                  <a:close/>
                </a:path>
              </a:pathLst>
            </a:custGeom>
            <a:solidFill>
              <a:srgbClr val="C7E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5" name="Freeform 165"/>
            <p:cNvSpPr>
              <a:spLocks/>
            </p:cNvSpPr>
            <p:nvPr/>
          </p:nvSpPr>
          <p:spPr bwMode="auto">
            <a:xfrm>
              <a:off x="739" y="1817"/>
              <a:ext cx="4788" cy="1173"/>
            </a:xfrm>
            <a:custGeom>
              <a:avLst/>
              <a:gdLst/>
              <a:ahLst/>
              <a:cxnLst>
                <a:cxn ang="0">
                  <a:pos x="105" y="450"/>
                </a:cxn>
                <a:cxn ang="0">
                  <a:pos x="284" y="432"/>
                </a:cxn>
                <a:cxn ang="0">
                  <a:pos x="381" y="432"/>
                </a:cxn>
                <a:cxn ang="0">
                  <a:pos x="295" y="363"/>
                </a:cxn>
                <a:cxn ang="0">
                  <a:pos x="323" y="262"/>
                </a:cxn>
                <a:cxn ang="0">
                  <a:pos x="466" y="176"/>
                </a:cxn>
                <a:cxn ang="0">
                  <a:pos x="657" y="139"/>
                </a:cxn>
                <a:cxn ang="0">
                  <a:pos x="816" y="146"/>
                </a:cxn>
                <a:cxn ang="0">
                  <a:pos x="936" y="183"/>
                </a:cxn>
                <a:cxn ang="0">
                  <a:pos x="979" y="139"/>
                </a:cxn>
                <a:cxn ang="0">
                  <a:pos x="1084" y="74"/>
                </a:cxn>
                <a:cxn ang="0">
                  <a:pos x="1200" y="57"/>
                </a:cxn>
                <a:cxn ang="0">
                  <a:pos x="1324" y="57"/>
                </a:cxn>
                <a:cxn ang="0">
                  <a:pos x="1437" y="67"/>
                </a:cxn>
                <a:cxn ang="0">
                  <a:pos x="1585" y="97"/>
                </a:cxn>
                <a:cxn ang="0">
                  <a:pos x="1977" y="482"/>
                </a:cxn>
                <a:cxn ang="0">
                  <a:pos x="2128" y="459"/>
                </a:cxn>
                <a:cxn ang="0">
                  <a:pos x="2252" y="450"/>
                </a:cxn>
                <a:cxn ang="0">
                  <a:pos x="2408" y="445"/>
                </a:cxn>
                <a:cxn ang="0">
                  <a:pos x="2540" y="454"/>
                </a:cxn>
                <a:cxn ang="0">
                  <a:pos x="2691" y="484"/>
                </a:cxn>
                <a:cxn ang="0">
                  <a:pos x="2788" y="511"/>
                </a:cxn>
                <a:cxn ang="0">
                  <a:pos x="2827" y="425"/>
                </a:cxn>
                <a:cxn ang="0">
                  <a:pos x="2963" y="356"/>
                </a:cxn>
                <a:cxn ang="0">
                  <a:pos x="3157" y="319"/>
                </a:cxn>
                <a:cxn ang="0">
                  <a:pos x="3405" y="304"/>
                </a:cxn>
                <a:cxn ang="0">
                  <a:pos x="3569" y="301"/>
                </a:cxn>
                <a:cxn ang="0">
                  <a:pos x="3693" y="329"/>
                </a:cxn>
                <a:cxn ang="0">
                  <a:pos x="3697" y="230"/>
                </a:cxn>
                <a:cxn ang="0">
                  <a:pos x="3736" y="156"/>
                </a:cxn>
                <a:cxn ang="0">
                  <a:pos x="3825" y="79"/>
                </a:cxn>
                <a:cxn ang="0">
                  <a:pos x="3980" y="23"/>
                </a:cxn>
                <a:cxn ang="0">
                  <a:pos x="4186" y="0"/>
                </a:cxn>
                <a:cxn ang="0">
                  <a:pos x="4388" y="18"/>
                </a:cxn>
                <a:cxn ang="0">
                  <a:pos x="4566" y="55"/>
                </a:cxn>
                <a:cxn ang="0">
                  <a:pos x="4702" y="94"/>
                </a:cxn>
                <a:cxn ang="0">
                  <a:pos x="4764" y="1170"/>
                </a:cxn>
                <a:cxn ang="0">
                  <a:pos x="4629" y="1170"/>
                </a:cxn>
                <a:cxn ang="0">
                  <a:pos x="4450" y="1173"/>
                </a:cxn>
                <a:cxn ang="0">
                  <a:pos x="4240" y="1168"/>
                </a:cxn>
                <a:cxn ang="0">
                  <a:pos x="4038" y="1158"/>
                </a:cxn>
                <a:cxn ang="0">
                  <a:pos x="3875" y="1136"/>
                </a:cxn>
                <a:cxn ang="0">
                  <a:pos x="3751" y="1086"/>
                </a:cxn>
                <a:cxn ang="0">
                  <a:pos x="3708" y="1007"/>
                </a:cxn>
                <a:cxn ang="0">
                  <a:pos x="3673" y="1005"/>
                </a:cxn>
                <a:cxn ang="0">
                  <a:pos x="3518" y="1072"/>
                </a:cxn>
                <a:cxn ang="0">
                  <a:pos x="3398" y="1096"/>
                </a:cxn>
                <a:cxn ang="0">
                  <a:pos x="3246" y="1106"/>
                </a:cxn>
                <a:cxn ang="0">
                  <a:pos x="3025" y="1104"/>
                </a:cxn>
                <a:cxn ang="0">
                  <a:pos x="2765" y="1099"/>
                </a:cxn>
                <a:cxn ang="0">
                  <a:pos x="2512" y="1091"/>
                </a:cxn>
                <a:cxn ang="0">
                  <a:pos x="2326" y="1086"/>
                </a:cxn>
                <a:cxn ang="0">
                  <a:pos x="1619" y="721"/>
                </a:cxn>
                <a:cxn ang="0">
                  <a:pos x="1480" y="738"/>
                </a:cxn>
                <a:cxn ang="0">
                  <a:pos x="1313" y="756"/>
                </a:cxn>
                <a:cxn ang="0">
                  <a:pos x="1119" y="765"/>
                </a:cxn>
                <a:cxn ang="0">
                  <a:pos x="921" y="758"/>
                </a:cxn>
                <a:cxn ang="0">
                  <a:pos x="738" y="733"/>
                </a:cxn>
                <a:cxn ang="0">
                  <a:pos x="602" y="706"/>
                </a:cxn>
                <a:cxn ang="0">
                  <a:pos x="451" y="659"/>
                </a:cxn>
                <a:cxn ang="0">
                  <a:pos x="358" y="694"/>
                </a:cxn>
                <a:cxn ang="0">
                  <a:pos x="214" y="743"/>
                </a:cxn>
                <a:cxn ang="0">
                  <a:pos x="97" y="738"/>
                </a:cxn>
              </a:cxnLst>
              <a:rect l="0" t="0" r="r" b="b"/>
              <a:pathLst>
                <a:path w="4788" h="1173">
                  <a:moveTo>
                    <a:pt x="0" y="467"/>
                  </a:moveTo>
                  <a:lnTo>
                    <a:pt x="4" y="467"/>
                  </a:lnTo>
                  <a:lnTo>
                    <a:pt x="8" y="464"/>
                  </a:lnTo>
                  <a:lnTo>
                    <a:pt x="20" y="462"/>
                  </a:lnTo>
                  <a:lnTo>
                    <a:pt x="35" y="459"/>
                  </a:lnTo>
                  <a:lnTo>
                    <a:pt x="39" y="459"/>
                  </a:lnTo>
                  <a:lnTo>
                    <a:pt x="47" y="457"/>
                  </a:lnTo>
                  <a:lnTo>
                    <a:pt x="59" y="454"/>
                  </a:lnTo>
                  <a:lnTo>
                    <a:pt x="70" y="454"/>
                  </a:lnTo>
                  <a:lnTo>
                    <a:pt x="78" y="452"/>
                  </a:lnTo>
                  <a:lnTo>
                    <a:pt x="90" y="452"/>
                  </a:lnTo>
                  <a:lnTo>
                    <a:pt x="105" y="450"/>
                  </a:lnTo>
                  <a:lnTo>
                    <a:pt x="121" y="450"/>
                  </a:lnTo>
                  <a:lnTo>
                    <a:pt x="132" y="445"/>
                  </a:lnTo>
                  <a:lnTo>
                    <a:pt x="148" y="445"/>
                  </a:lnTo>
                  <a:lnTo>
                    <a:pt x="160" y="442"/>
                  </a:lnTo>
                  <a:lnTo>
                    <a:pt x="175" y="442"/>
                  </a:lnTo>
                  <a:lnTo>
                    <a:pt x="191" y="440"/>
                  </a:lnTo>
                  <a:lnTo>
                    <a:pt x="206" y="437"/>
                  </a:lnTo>
                  <a:lnTo>
                    <a:pt x="222" y="435"/>
                  </a:lnTo>
                  <a:lnTo>
                    <a:pt x="241" y="435"/>
                  </a:lnTo>
                  <a:lnTo>
                    <a:pt x="257" y="435"/>
                  </a:lnTo>
                  <a:lnTo>
                    <a:pt x="276" y="432"/>
                  </a:lnTo>
                  <a:lnTo>
                    <a:pt x="284" y="432"/>
                  </a:lnTo>
                  <a:lnTo>
                    <a:pt x="292" y="432"/>
                  </a:lnTo>
                  <a:lnTo>
                    <a:pt x="299" y="432"/>
                  </a:lnTo>
                  <a:lnTo>
                    <a:pt x="311" y="432"/>
                  </a:lnTo>
                  <a:lnTo>
                    <a:pt x="319" y="432"/>
                  </a:lnTo>
                  <a:lnTo>
                    <a:pt x="327" y="432"/>
                  </a:lnTo>
                  <a:lnTo>
                    <a:pt x="334" y="432"/>
                  </a:lnTo>
                  <a:lnTo>
                    <a:pt x="346" y="432"/>
                  </a:lnTo>
                  <a:lnTo>
                    <a:pt x="354" y="432"/>
                  </a:lnTo>
                  <a:lnTo>
                    <a:pt x="365" y="432"/>
                  </a:lnTo>
                  <a:lnTo>
                    <a:pt x="373" y="432"/>
                  </a:lnTo>
                  <a:lnTo>
                    <a:pt x="385" y="432"/>
                  </a:lnTo>
                  <a:lnTo>
                    <a:pt x="381" y="432"/>
                  </a:lnTo>
                  <a:lnTo>
                    <a:pt x="377" y="430"/>
                  </a:lnTo>
                  <a:lnTo>
                    <a:pt x="373" y="427"/>
                  </a:lnTo>
                  <a:lnTo>
                    <a:pt x="365" y="425"/>
                  </a:lnTo>
                  <a:lnTo>
                    <a:pt x="354" y="420"/>
                  </a:lnTo>
                  <a:lnTo>
                    <a:pt x="346" y="415"/>
                  </a:lnTo>
                  <a:lnTo>
                    <a:pt x="334" y="410"/>
                  </a:lnTo>
                  <a:lnTo>
                    <a:pt x="327" y="403"/>
                  </a:lnTo>
                  <a:lnTo>
                    <a:pt x="315" y="393"/>
                  </a:lnTo>
                  <a:lnTo>
                    <a:pt x="307" y="383"/>
                  </a:lnTo>
                  <a:lnTo>
                    <a:pt x="303" y="375"/>
                  </a:lnTo>
                  <a:lnTo>
                    <a:pt x="299" y="371"/>
                  </a:lnTo>
                  <a:lnTo>
                    <a:pt x="295" y="363"/>
                  </a:lnTo>
                  <a:lnTo>
                    <a:pt x="295" y="358"/>
                  </a:lnTo>
                  <a:lnTo>
                    <a:pt x="292" y="351"/>
                  </a:lnTo>
                  <a:lnTo>
                    <a:pt x="292" y="343"/>
                  </a:lnTo>
                  <a:lnTo>
                    <a:pt x="292" y="334"/>
                  </a:lnTo>
                  <a:lnTo>
                    <a:pt x="292" y="326"/>
                  </a:lnTo>
                  <a:lnTo>
                    <a:pt x="292" y="319"/>
                  </a:lnTo>
                  <a:lnTo>
                    <a:pt x="295" y="309"/>
                  </a:lnTo>
                  <a:lnTo>
                    <a:pt x="299" y="299"/>
                  </a:lnTo>
                  <a:lnTo>
                    <a:pt x="307" y="292"/>
                  </a:lnTo>
                  <a:lnTo>
                    <a:pt x="307" y="279"/>
                  </a:lnTo>
                  <a:lnTo>
                    <a:pt x="315" y="269"/>
                  </a:lnTo>
                  <a:lnTo>
                    <a:pt x="323" y="262"/>
                  </a:lnTo>
                  <a:lnTo>
                    <a:pt x="330" y="252"/>
                  </a:lnTo>
                  <a:lnTo>
                    <a:pt x="338" y="242"/>
                  </a:lnTo>
                  <a:lnTo>
                    <a:pt x="350" y="235"/>
                  </a:lnTo>
                  <a:lnTo>
                    <a:pt x="358" y="225"/>
                  </a:lnTo>
                  <a:lnTo>
                    <a:pt x="373" y="218"/>
                  </a:lnTo>
                  <a:lnTo>
                    <a:pt x="385" y="210"/>
                  </a:lnTo>
                  <a:lnTo>
                    <a:pt x="396" y="205"/>
                  </a:lnTo>
                  <a:lnTo>
                    <a:pt x="408" y="198"/>
                  </a:lnTo>
                  <a:lnTo>
                    <a:pt x="424" y="193"/>
                  </a:lnTo>
                  <a:lnTo>
                    <a:pt x="439" y="185"/>
                  </a:lnTo>
                  <a:lnTo>
                    <a:pt x="451" y="181"/>
                  </a:lnTo>
                  <a:lnTo>
                    <a:pt x="466" y="176"/>
                  </a:lnTo>
                  <a:lnTo>
                    <a:pt x="486" y="171"/>
                  </a:lnTo>
                  <a:lnTo>
                    <a:pt x="497" y="166"/>
                  </a:lnTo>
                  <a:lnTo>
                    <a:pt x="517" y="163"/>
                  </a:lnTo>
                  <a:lnTo>
                    <a:pt x="532" y="158"/>
                  </a:lnTo>
                  <a:lnTo>
                    <a:pt x="548" y="156"/>
                  </a:lnTo>
                  <a:lnTo>
                    <a:pt x="563" y="153"/>
                  </a:lnTo>
                  <a:lnTo>
                    <a:pt x="579" y="148"/>
                  </a:lnTo>
                  <a:lnTo>
                    <a:pt x="594" y="146"/>
                  </a:lnTo>
                  <a:lnTo>
                    <a:pt x="614" y="146"/>
                  </a:lnTo>
                  <a:lnTo>
                    <a:pt x="629" y="143"/>
                  </a:lnTo>
                  <a:lnTo>
                    <a:pt x="645" y="141"/>
                  </a:lnTo>
                  <a:lnTo>
                    <a:pt x="657" y="139"/>
                  </a:lnTo>
                  <a:lnTo>
                    <a:pt x="676" y="139"/>
                  </a:lnTo>
                  <a:lnTo>
                    <a:pt x="688" y="139"/>
                  </a:lnTo>
                  <a:lnTo>
                    <a:pt x="703" y="139"/>
                  </a:lnTo>
                  <a:lnTo>
                    <a:pt x="719" y="139"/>
                  </a:lnTo>
                  <a:lnTo>
                    <a:pt x="734" y="139"/>
                  </a:lnTo>
                  <a:lnTo>
                    <a:pt x="742" y="139"/>
                  </a:lnTo>
                  <a:lnTo>
                    <a:pt x="758" y="139"/>
                  </a:lnTo>
                  <a:lnTo>
                    <a:pt x="769" y="139"/>
                  </a:lnTo>
                  <a:lnTo>
                    <a:pt x="781" y="141"/>
                  </a:lnTo>
                  <a:lnTo>
                    <a:pt x="792" y="141"/>
                  </a:lnTo>
                  <a:lnTo>
                    <a:pt x="804" y="143"/>
                  </a:lnTo>
                  <a:lnTo>
                    <a:pt x="816" y="146"/>
                  </a:lnTo>
                  <a:lnTo>
                    <a:pt x="827" y="148"/>
                  </a:lnTo>
                  <a:lnTo>
                    <a:pt x="839" y="151"/>
                  </a:lnTo>
                  <a:lnTo>
                    <a:pt x="847" y="153"/>
                  </a:lnTo>
                  <a:lnTo>
                    <a:pt x="855" y="153"/>
                  </a:lnTo>
                  <a:lnTo>
                    <a:pt x="866" y="158"/>
                  </a:lnTo>
                  <a:lnTo>
                    <a:pt x="874" y="161"/>
                  </a:lnTo>
                  <a:lnTo>
                    <a:pt x="882" y="163"/>
                  </a:lnTo>
                  <a:lnTo>
                    <a:pt x="893" y="166"/>
                  </a:lnTo>
                  <a:lnTo>
                    <a:pt x="901" y="171"/>
                  </a:lnTo>
                  <a:lnTo>
                    <a:pt x="913" y="176"/>
                  </a:lnTo>
                  <a:lnTo>
                    <a:pt x="924" y="181"/>
                  </a:lnTo>
                  <a:lnTo>
                    <a:pt x="936" y="183"/>
                  </a:lnTo>
                  <a:lnTo>
                    <a:pt x="944" y="188"/>
                  </a:lnTo>
                  <a:lnTo>
                    <a:pt x="959" y="195"/>
                  </a:lnTo>
                  <a:lnTo>
                    <a:pt x="963" y="200"/>
                  </a:lnTo>
                  <a:lnTo>
                    <a:pt x="963" y="195"/>
                  </a:lnTo>
                  <a:lnTo>
                    <a:pt x="963" y="193"/>
                  </a:lnTo>
                  <a:lnTo>
                    <a:pt x="959" y="188"/>
                  </a:lnTo>
                  <a:lnTo>
                    <a:pt x="959" y="183"/>
                  </a:lnTo>
                  <a:lnTo>
                    <a:pt x="959" y="173"/>
                  </a:lnTo>
                  <a:lnTo>
                    <a:pt x="963" y="166"/>
                  </a:lnTo>
                  <a:lnTo>
                    <a:pt x="967" y="153"/>
                  </a:lnTo>
                  <a:lnTo>
                    <a:pt x="975" y="143"/>
                  </a:lnTo>
                  <a:lnTo>
                    <a:pt x="979" y="139"/>
                  </a:lnTo>
                  <a:lnTo>
                    <a:pt x="983" y="131"/>
                  </a:lnTo>
                  <a:lnTo>
                    <a:pt x="987" y="126"/>
                  </a:lnTo>
                  <a:lnTo>
                    <a:pt x="994" y="121"/>
                  </a:lnTo>
                  <a:lnTo>
                    <a:pt x="998" y="114"/>
                  </a:lnTo>
                  <a:lnTo>
                    <a:pt x="1010" y="109"/>
                  </a:lnTo>
                  <a:lnTo>
                    <a:pt x="1018" y="104"/>
                  </a:lnTo>
                  <a:lnTo>
                    <a:pt x="1029" y="99"/>
                  </a:lnTo>
                  <a:lnTo>
                    <a:pt x="1037" y="92"/>
                  </a:lnTo>
                  <a:lnTo>
                    <a:pt x="1049" y="87"/>
                  </a:lnTo>
                  <a:lnTo>
                    <a:pt x="1060" y="82"/>
                  </a:lnTo>
                  <a:lnTo>
                    <a:pt x="1080" y="79"/>
                  </a:lnTo>
                  <a:lnTo>
                    <a:pt x="1084" y="74"/>
                  </a:lnTo>
                  <a:lnTo>
                    <a:pt x="1091" y="74"/>
                  </a:lnTo>
                  <a:lnTo>
                    <a:pt x="1099" y="72"/>
                  </a:lnTo>
                  <a:lnTo>
                    <a:pt x="1111" y="69"/>
                  </a:lnTo>
                  <a:lnTo>
                    <a:pt x="1119" y="67"/>
                  </a:lnTo>
                  <a:lnTo>
                    <a:pt x="1130" y="67"/>
                  </a:lnTo>
                  <a:lnTo>
                    <a:pt x="1138" y="65"/>
                  </a:lnTo>
                  <a:lnTo>
                    <a:pt x="1150" y="65"/>
                  </a:lnTo>
                  <a:lnTo>
                    <a:pt x="1157" y="62"/>
                  </a:lnTo>
                  <a:lnTo>
                    <a:pt x="1169" y="62"/>
                  </a:lnTo>
                  <a:lnTo>
                    <a:pt x="1177" y="60"/>
                  </a:lnTo>
                  <a:lnTo>
                    <a:pt x="1188" y="60"/>
                  </a:lnTo>
                  <a:lnTo>
                    <a:pt x="1200" y="57"/>
                  </a:lnTo>
                  <a:lnTo>
                    <a:pt x="1212" y="57"/>
                  </a:lnTo>
                  <a:lnTo>
                    <a:pt x="1220" y="57"/>
                  </a:lnTo>
                  <a:lnTo>
                    <a:pt x="1231" y="57"/>
                  </a:lnTo>
                  <a:lnTo>
                    <a:pt x="1243" y="55"/>
                  </a:lnTo>
                  <a:lnTo>
                    <a:pt x="1251" y="55"/>
                  </a:lnTo>
                  <a:lnTo>
                    <a:pt x="1262" y="55"/>
                  </a:lnTo>
                  <a:lnTo>
                    <a:pt x="1274" y="55"/>
                  </a:lnTo>
                  <a:lnTo>
                    <a:pt x="1282" y="55"/>
                  </a:lnTo>
                  <a:lnTo>
                    <a:pt x="1293" y="57"/>
                  </a:lnTo>
                  <a:lnTo>
                    <a:pt x="1305" y="57"/>
                  </a:lnTo>
                  <a:lnTo>
                    <a:pt x="1317" y="57"/>
                  </a:lnTo>
                  <a:lnTo>
                    <a:pt x="1324" y="57"/>
                  </a:lnTo>
                  <a:lnTo>
                    <a:pt x="1336" y="57"/>
                  </a:lnTo>
                  <a:lnTo>
                    <a:pt x="1344" y="60"/>
                  </a:lnTo>
                  <a:lnTo>
                    <a:pt x="1355" y="60"/>
                  </a:lnTo>
                  <a:lnTo>
                    <a:pt x="1363" y="60"/>
                  </a:lnTo>
                  <a:lnTo>
                    <a:pt x="1375" y="62"/>
                  </a:lnTo>
                  <a:lnTo>
                    <a:pt x="1383" y="62"/>
                  </a:lnTo>
                  <a:lnTo>
                    <a:pt x="1394" y="62"/>
                  </a:lnTo>
                  <a:lnTo>
                    <a:pt x="1402" y="62"/>
                  </a:lnTo>
                  <a:lnTo>
                    <a:pt x="1410" y="65"/>
                  </a:lnTo>
                  <a:lnTo>
                    <a:pt x="1421" y="65"/>
                  </a:lnTo>
                  <a:lnTo>
                    <a:pt x="1429" y="67"/>
                  </a:lnTo>
                  <a:lnTo>
                    <a:pt x="1437" y="67"/>
                  </a:lnTo>
                  <a:lnTo>
                    <a:pt x="1449" y="69"/>
                  </a:lnTo>
                  <a:lnTo>
                    <a:pt x="1456" y="72"/>
                  </a:lnTo>
                  <a:lnTo>
                    <a:pt x="1468" y="74"/>
                  </a:lnTo>
                  <a:lnTo>
                    <a:pt x="1480" y="74"/>
                  </a:lnTo>
                  <a:lnTo>
                    <a:pt x="1495" y="79"/>
                  </a:lnTo>
                  <a:lnTo>
                    <a:pt x="1511" y="79"/>
                  </a:lnTo>
                  <a:lnTo>
                    <a:pt x="1526" y="84"/>
                  </a:lnTo>
                  <a:lnTo>
                    <a:pt x="1538" y="87"/>
                  </a:lnTo>
                  <a:lnTo>
                    <a:pt x="1553" y="89"/>
                  </a:lnTo>
                  <a:lnTo>
                    <a:pt x="1561" y="92"/>
                  </a:lnTo>
                  <a:lnTo>
                    <a:pt x="1577" y="94"/>
                  </a:lnTo>
                  <a:lnTo>
                    <a:pt x="1585" y="97"/>
                  </a:lnTo>
                  <a:lnTo>
                    <a:pt x="1592" y="99"/>
                  </a:lnTo>
                  <a:lnTo>
                    <a:pt x="1600" y="99"/>
                  </a:lnTo>
                  <a:lnTo>
                    <a:pt x="1608" y="102"/>
                  </a:lnTo>
                  <a:lnTo>
                    <a:pt x="1616" y="104"/>
                  </a:lnTo>
                  <a:lnTo>
                    <a:pt x="1619" y="106"/>
                  </a:lnTo>
                  <a:lnTo>
                    <a:pt x="1922" y="494"/>
                  </a:lnTo>
                  <a:lnTo>
                    <a:pt x="1922" y="491"/>
                  </a:lnTo>
                  <a:lnTo>
                    <a:pt x="1930" y="491"/>
                  </a:lnTo>
                  <a:lnTo>
                    <a:pt x="1934" y="489"/>
                  </a:lnTo>
                  <a:lnTo>
                    <a:pt x="1946" y="487"/>
                  </a:lnTo>
                  <a:lnTo>
                    <a:pt x="1957" y="484"/>
                  </a:lnTo>
                  <a:lnTo>
                    <a:pt x="1977" y="482"/>
                  </a:lnTo>
                  <a:lnTo>
                    <a:pt x="1984" y="479"/>
                  </a:lnTo>
                  <a:lnTo>
                    <a:pt x="1996" y="479"/>
                  </a:lnTo>
                  <a:lnTo>
                    <a:pt x="2004" y="477"/>
                  </a:lnTo>
                  <a:lnTo>
                    <a:pt x="2019" y="474"/>
                  </a:lnTo>
                  <a:lnTo>
                    <a:pt x="2031" y="472"/>
                  </a:lnTo>
                  <a:lnTo>
                    <a:pt x="2047" y="469"/>
                  </a:lnTo>
                  <a:lnTo>
                    <a:pt x="2062" y="467"/>
                  </a:lnTo>
                  <a:lnTo>
                    <a:pt x="2078" y="467"/>
                  </a:lnTo>
                  <a:lnTo>
                    <a:pt x="2089" y="464"/>
                  </a:lnTo>
                  <a:lnTo>
                    <a:pt x="2109" y="462"/>
                  </a:lnTo>
                  <a:lnTo>
                    <a:pt x="2120" y="462"/>
                  </a:lnTo>
                  <a:lnTo>
                    <a:pt x="2128" y="459"/>
                  </a:lnTo>
                  <a:lnTo>
                    <a:pt x="2140" y="459"/>
                  </a:lnTo>
                  <a:lnTo>
                    <a:pt x="2148" y="459"/>
                  </a:lnTo>
                  <a:lnTo>
                    <a:pt x="2155" y="457"/>
                  </a:lnTo>
                  <a:lnTo>
                    <a:pt x="2167" y="457"/>
                  </a:lnTo>
                  <a:lnTo>
                    <a:pt x="2175" y="454"/>
                  </a:lnTo>
                  <a:lnTo>
                    <a:pt x="2186" y="454"/>
                  </a:lnTo>
                  <a:lnTo>
                    <a:pt x="2194" y="454"/>
                  </a:lnTo>
                  <a:lnTo>
                    <a:pt x="2206" y="454"/>
                  </a:lnTo>
                  <a:lnTo>
                    <a:pt x="2217" y="452"/>
                  </a:lnTo>
                  <a:lnTo>
                    <a:pt x="2233" y="452"/>
                  </a:lnTo>
                  <a:lnTo>
                    <a:pt x="2241" y="452"/>
                  </a:lnTo>
                  <a:lnTo>
                    <a:pt x="2252" y="450"/>
                  </a:lnTo>
                  <a:lnTo>
                    <a:pt x="2264" y="450"/>
                  </a:lnTo>
                  <a:lnTo>
                    <a:pt x="2280" y="450"/>
                  </a:lnTo>
                  <a:lnTo>
                    <a:pt x="2291" y="450"/>
                  </a:lnTo>
                  <a:lnTo>
                    <a:pt x="2303" y="447"/>
                  </a:lnTo>
                  <a:lnTo>
                    <a:pt x="2318" y="447"/>
                  </a:lnTo>
                  <a:lnTo>
                    <a:pt x="2334" y="447"/>
                  </a:lnTo>
                  <a:lnTo>
                    <a:pt x="2346" y="447"/>
                  </a:lnTo>
                  <a:lnTo>
                    <a:pt x="2357" y="445"/>
                  </a:lnTo>
                  <a:lnTo>
                    <a:pt x="2369" y="445"/>
                  </a:lnTo>
                  <a:lnTo>
                    <a:pt x="2384" y="445"/>
                  </a:lnTo>
                  <a:lnTo>
                    <a:pt x="2392" y="445"/>
                  </a:lnTo>
                  <a:lnTo>
                    <a:pt x="2408" y="445"/>
                  </a:lnTo>
                  <a:lnTo>
                    <a:pt x="2419" y="445"/>
                  </a:lnTo>
                  <a:lnTo>
                    <a:pt x="2431" y="445"/>
                  </a:lnTo>
                  <a:lnTo>
                    <a:pt x="2443" y="445"/>
                  </a:lnTo>
                  <a:lnTo>
                    <a:pt x="2454" y="445"/>
                  </a:lnTo>
                  <a:lnTo>
                    <a:pt x="2466" y="447"/>
                  </a:lnTo>
                  <a:lnTo>
                    <a:pt x="2478" y="447"/>
                  </a:lnTo>
                  <a:lnTo>
                    <a:pt x="2485" y="447"/>
                  </a:lnTo>
                  <a:lnTo>
                    <a:pt x="2497" y="450"/>
                  </a:lnTo>
                  <a:lnTo>
                    <a:pt x="2509" y="450"/>
                  </a:lnTo>
                  <a:lnTo>
                    <a:pt x="2520" y="452"/>
                  </a:lnTo>
                  <a:lnTo>
                    <a:pt x="2532" y="452"/>
                  </a:lnTo>
                  <a:lnTo>
                    <a:pt x="2540" y="454"/>
                  </a:lnTo>
                  <a:lnTo>
                    <a:pt x="2551" y="454"/>
                  </a:lnTo>
                  <a:lnTo>
                    <a:pt x="2559" y="454"/>
                  </a:lnTo>
                  <a:lnTo>
                    <a:pt x="2571" y="457"/>
                  </a:lnTo>
                  <a:lnTo>
                    <a:pt x="2578" y="459"/>
                  </a:lnTo>
                  <a:lnTo>
                    <a:pt x="2590" y="459"/>
                  </a:lnTo>
                  <a:lnTo>
                    <a:pt x="2598" y="462"/>
                  </a:lnTo>
                  <a:lnTo>
                    <a:pt x="2613" y="467"/>
                  </a:lnTo>
                  <a:lnTo>
                    <a:pt x="2633" y="469"/>
                  </a:lnTo>
                  <a:lnTo>
                    <a:pt x="2648" y="472"/>
                  </a:lnTo>
                  <a:lnTo>
                    <a:pt x="2664" y="477"/>
                  </a:lnTo>
                  <a:lnTo>
                    <a:pt x="2679" y="479"/>
                  </a:lnTo>
                  <a:lnTo>
                    <a:pt x="2691" y="484"/>
                  </a:lnTo>
                  <a:lnTo>
                    <a:pt x="2703" y="487"/>
                  </a:lnTo>
                  <a:lnTo>
                    <a:pt x="2718" y="491"/>
                  </a:lnTo>
                  <a:lnTo>
                    <a:pt x="2726" y="494"/>
                  </a:lnTo>
                  <a:lnTo>
                    <a:pt x="2738" y="499"/>
                  </a:lnTo>
                  <a:lnTo>
                    <a:pt x="2745" y="501"/>
                  </a:lnTo>
                  <a:lnTo>
                    <a:pt x="2757" y="506"/>
                  </a:lnTo>
                  <a:lnTo>
                    <a:pt x="2769" y="509"/>
                  </a:lnTo>
                  <a:lnTo>
                    <a:pt x="2780" y="514"/>
                  </a:lnTo>
                  <a:lnTo>
                    <a:pt x="2788" y="516"/>
                  </a:lnTo>
                  <a:lnTo>
                    <a:pt x="2788" y="519"/>
                  </a:lnTo>
                  <a:lnTo>
                    <a:pt x="2788" y="516"/>
                  </a:lnTo>
                  <a:lnTo>
                    <a:pt x="2788" y="511"/>
                  </a:lnTo>
                  <a:lnTo>
                    <a:pt x="2788" y="506"/>
                  </a:lnTo>
                  <a:lnTo>
                    <a:pt x="2788" y="501"/>
                  </a:lnTo>
                  <a:lnTo>
                    <a:pt x="2788" y="496"/>
                  </a:lnTo>
                  <a:lnTo>
                    <a:pt x="2788" y="489"/>
                  </a:lnTo>
                  <a:lnTo>
                    <a:pt x="2788" y="482"/>
                  </a:lnTo>
                  <a:lnTo>
                    <a:pt x="2792" y="474"/>
                  </a:lnTo>
                  <a:lnTo>
                    <a:pt x="2796" y="467"/>
                  </a:lnTo>
                  <a:lnTo>
                    <a:pt x="2800" y="459"/>
                  </a:lnTo>
                  <a:lnTo>
                    <a:pt x="2804" y="450"/>
                  </a:lnTo>
                  <a:lnTo>
                    <a:pt x="2811" y="442"/>
                  </a:lnTo>
                  <a:lnTo>
                    <a:pt x="2819" y="435"/>
                  </a:lnTo>
                  <a:lnTo>
                    <a:pt x="2827" y="425"/>
                  </a:lnTo>
                  <a:lnTo>
                    <a:pt x="2839" y="417"/>
                  </a:lnTo>
                  <a:lnTo>
                    <a:pt x="2850" y="408"/>
                  </a:lnTo>
                  <a:lnTo>
                    <a:pt x="2862" y="398"/>
                  </a:lnTo>
                  <a:lnTo>
                    <a:pt x="2877" y="388"/>
                  </a:lnTo>
                  <a:lnTo>
                    <a:pt x="2885" y="383"/>
                  </a:lnTo>
                  <a:lnTo>
                    <a:pt x="2893" y="380"/>
                  </a:lnTo>
                  <a:lnTo>
                    <a:pt x="2905" y="375"/>
                  </a:lnTo>
                  <a:lnTo>
                    <a:pt x="2916" y="371"/>
                  </a:lnTo>
                  <a:lnTo>
                    <a:pt x="2924" y="368"/>
                  </a:lnTo>
                  <a:lnTo>
                    <a:pt x="2936" y="363"/>
                  </a:lnTo>
                  <a:lnTo>
                    <a:pt x="2947" y="358"/>
                  </a:lnTo>
                  <a:lnTo>
                    <a:pt x="2963" y="356"/>
                  </a:lnTo>
                  <a:lnTo>
                    <a:pt x="2975" y="351"/>
                  </a:lnTo>
                  <a:lnTo>
                    <a:pt x="2986" y="348"/>
                  </a:lnTo>
                  <a:lnTo>
                    <a:pt x="3002" y="343"/>
                  </a:lnTo>
                  <a:lnTo>
                    <a:pt x="3013" y="341"/>
                  </a:lnTo>
                  <a:lnTo>
                    <a:pt x="3029" y="338"/>
                  </a:lnTo>
                  <a:lnTo>
                    <a:pt x="3044" y="334"/>
                  </a:lnTo>
                  <a:lnTo>
                    <a:pt x="3060" y="331"/>
                  </a:lnTo>
                  <a:lnTo>
                    <a:pt x="3079" y="329"/>
                  </a:lnTo>
                  <a:lnTo>
                    <a:pt x="3099" y="326"/>
                  </a:lnTo>
                  <a:lnTo>
                    <a:pt x="3118" y="321"/>
                  </a:lnTo>
                  <a:lnTo>
                    <a:pt x="3138" y="321"/>
                  </a:lnTo>
                  <a:lnTo>
                    <a:pt x="3157" y="319"/>
                  </a:lnTo>
                  <a:lnTo>
                    <a:pt x="3176" y="316"/>
                  </a:lnTo>
                  <a:lnTo>
                    <a:pt x="3200" y="314"/>
                  </a:lnTo>
                  <a:lnTo>
                    <a:pt x="3223" y="311"/>
                  </a:lnTo>
                  <a:lnTo>
                    <a:pt x="3246" y="311"/>
                  </a:lnTo>
                  <a:lnTo>
                    <a:pt x="3266" y="309"/>
                  </a:lnTo>
                  <a:lnTo>
                    <a:pt x="3289" y="309"/>
                  </a:lnTo>
                  <a:lnTo>
                    <a:pt x="3308" y="306"/>
                  </a:lnTo>
                  <a:lnTo>
                    <a:pt x="3332" y="306"/>
                  </a:lnTo>
                  <a:lnTo>
                    <a:pt x="3351" y="304"/>
                  </a:lnTo>
                  <a:lnTo>
                    <a:pt x="3371" y="304"/>
                  </a:lnTo>
                  <a:lnTo>
                    <a:pt x="3386" y="304"/>
                  </a:lnTo>
                  <a:lnTo>
                    <a:pt x="3405" y="304"/>
                  </a:lnTo>
                  <a:lnTo>
                    <a:pt x="3421" y="301"/>
                  </a:lnTo>
                  <a:lnTo>
                    <a:pt x="3440" y="301"/>
                  </a:lnTo>
                  <a:lnTo>
                    <a:pt x="3452" y="301"/>
                  </a:lnTo>
                  <a:lnTo>
                    <a:pt x="3468" y="301"/>
                  </a:lnTo>
                  <a:lnTo>
                    <a:pt x="3483" y="301"/>
                  </a:lnTo>
                  <a:lnTo>
                    <a:pt x="3499" y="301"/>
                  </a:lnTo>
                  <a:lnTo>
                    <a:pt x="3510" y="301"/>
                  </a:lnTo>
                  <a:lnTo>
                    <a:pt x="3522" y="301"/>
                  </a:lnTo>
                  <a:lnTo>
                    <a:pt x="3534" y="301"/>
                  </a:lnTo>
                  <a:lnTo>
                    <a:pt x="3545" y="301"/>
                  </a:lnTo>
                  <a:lnTo>
                    <a:pt x="3557" y="301"/>
                  </a:lnTo>
                  <a:lnTo>
                    <a:pt x="3569" y="301"/>
                  </a:lnTo>
                  <a:lnTo>
                    <a:pt x="3576" y="301"/>
                  </a:lnTo>
                  <a:lnTo>
                    <a:pt x="3588" y="301"/>
                  </a:lnTo>
                  <a:lnTo>
                    <a:pt x="3596" y="301"/>
                  </a:lnTo>
                  <a:lnTo>
                    <a:pt x="3603" y="304"/>
                  </a:lnTo>
                  <a:lnTo>
                    <a:pt x="3619" y="304"/>
                  </a:lnTo>
                  <a:lnTo>
                    <a:pt x="3631" y="304"/>
                  </a:lnTo>
                  <a:lnTo>
                    <a:pt x="3642" y="306"/>
                  </a:lnTo>
                  <a:lnTo>
                    <a:pt x="3654" y="309"/>
                  </a:lnTo>
                  <a:lnTo>
                    <a:pt x="3670" y="311"/>
                  </a:lnTo>
                  <a:lnTo>
                    <a:pt x="3681" y="314"/>
                  </a:lnTo>
                  <a:lnTo>
                    <a:pt x="3685" y="319"/>
                  </a:lnTo>
                  <a:lnTo>
                    <a:pt x="3693" y="329"/>
                  </a:lnTo>
                  <a:lnTo>
                    <a:pt x="3689" y="316"/>
                  </a:lnTo>
                  <a:lnTo>
                    <a:pt x="3689" y="311"/>
                  </a:lnTo>
                  <a:lnTo>
                    <a:pt x="3689" y="304"/>
                  </a:lnTo>
                  <a:lnTo>
                    <a:pt x="3689" y="297"/>
                  </a:lnTo>
                  <a:lnTo>
                    <a:pt x="3689" y="289"/>
                  </a:lnTo>
                  <a:lnTo>
                    <a:pt x="3689" y="279"/>
                  </a:lnTo>
                  <a:lnTo>
                    <a:pt x="3689" y="269"/>
                  </a:lnTo>
                  <a:lnTo>
                    <a:pt x="3689" y="259"/>
                  </a:lnTo>
                  <a:lnTo>
                    <a:pt x="3693" y="250"/>
                  </a:lnTo>
                  <a:lnTo>
                    <a:pt x="3693" y="242"/>
                  </a:lnTo>
                  <a:lnTo>
                    <a:pt x="3693" y="237"/>
                  </a:lnTo>
                  <a:lnTo>
                    <a:pt x="3697" y="230"/>
                  </a:lnTo>
                  <a:lnTo>
                    <a:pt x="3701" y="225"/>
                  </a:lnTo>
                  <a:lnTo>
                    <a:pt x="3701" y="218"/>
                  </a:lnTo>
                  <a:lnTo>
                    <a:pt x="3704" y="213"/>
                  </a:lnTo>
                  <a:lnTo>
                    <a:pt x="3704" y="205"/>
                  </a:lnTo>
                  <a:lnTo>
                    <a:pt x="3712" y="200"/>
                  </a:lnTo>
                  <a:lnTo>
                    <a:pt x="3712" y="195"/>
                  </a:lnTo>
                  <a:lnTo>
                    <a:pt x="3716" y="188"/>
                  </a:lnTo>
                  <a:lnTo>
                    <a:pt x="3720" y="181"/>
                  </a:lnTo>
                  <a:lnTo>
                    <a:pt x="3724" y="176"/>
                  </a:lnTo>
                  <a:lnTo>
                    <a:pt x="3728" y="168"/>
                  </a:lnTo>
                  <a:lnTo>
                    <a:pt x="3732" y="161"/>
                  </a:lnTo>
                  <a:lnTo>
                    <a:pt x="3736" y="156"/>
                  </a:lnTo>
                  <a:lnTo>
                    <a:pt x="3743" y="148"/>
                  </a:lnTo>
                  <a:lnTo>
                    <a:pt x="3747" y="141"/>
                  </a:lnTo>
                  <a:lnTo>
                    <a:pt x="3751" y="136"/>
                  </a:lnTo>
                  <a:lnTo>
                    <a:pt x="3759" y="129"/>
                  </a:lnTo>
                  <a:lnTo>
                    <a:pt x="3767" y="121"/>
                  </a:lnTo>
                  <a:lnTo>
                    <a:pt x="3774" y="116"/>
                  </a:lnTo>
                  <a:lnTo>
                    <a:pt x="3782" y="109"/>
                  </a:lnTo>
                  <a:lnTo>
                    <a:pt x="3790" y="104"/>
                  </a:lnTo>
                  <a:lnTo>
                    <a:pt x="3798" y="99"/>
                  </a:lnTo>
                  <a:lnTo>
                    <a:pt x="3805" y="92"/>
                  </a:lnTo>
                  <a:lnTo>
                    <a:pt x="3817" y="87"/>
                  </a:lnTo>
                  <a:lnTo>
                    <a:pt x="3825" y="79"/>
                  </a:lnTo>
                  <a:lnTo>
                    <a:pt x="3836" y="74"/>
                  </a:lnTo>
                  <a:lnTo>
                    <a:pt x="3844" y="67"/>
                  </a:lnTo>
                  <a:lnTo>
                    <a:pt x="3856" y="62"/>
                  </a:lnTo>
                  <a:lnTo>
                    <a:pt x="3868" y="57"/>
                  </a:lnTo>
                  <a:lnTo>
                    <a:pt x="3883" y="55"/>
                  </a:lnTo>
                  <a:lnTo>
                    <a:pt x="3891" y="47"/>
                  </a:lnTo>
                  <a:lnTo>
                    <a:pt x="3906" y="42"/>
                  </a:lnTo>
                  <a:lnTo>
                    <a:pt x="3918" y="37"/>
                  </a:lnTo>
                  <a:lnTo>
                    <a:pt x="3934" y="35"/>
                  </a:lnTo>
                  <a:lnTo>
                    <a:pt x="3949" y="30"/>
                  </a:lnTo>
                  <a:lnTo>
                    <a:pt x="3965" y="25"/>
                  </a:lnTo>
                  <a:lnTo>
                    <a:pt x="3980" y="23"/>
                  </a:lnTo>
                  <a:lnTo>
                    <a:pt x="4000" y="20"/>
                  </a:lnTo>
                  <a:lnTo>
                    <a:pt x="4015" y="15"/>
                  </a:lnTo>
                  <a:lnTo>
                    <a:pt x="4031" y="13"/>
                  </a:lnTo>
                  <a:lnTo>
                    <a:pt x="4050" y="10"/>
                  </a:lnTo>
                  <a:lnTo>
                    <a:pt x="4066" y="8"/>
                  </a:lnTo>
                  <a:lnTo>
                    <a:pt x="4081" y="5"/>
                  </a:lnTo>
                  <a:lnTo>
                    <a:pt x="4100" y="5"/>
                  </a:lnTo>
                  <a:lnTo>
                    <a:pt x="4116" y="3"/>
                  </a:lnTo>
                  <a:lnTo>
                    <a:pt x="4135" y="3"/>
                  </a:lnTo>
                  <a:lnTo>
                    <a:pt x="4151" y="3"/>
                  </a:lnTo>
                  <a:lnTo>
                    <a:pt x="4170" y="0"/>
                  </a:lnTo>
                  <a:lnTo>
                    <a:pt x="4186" y="0"/>
                  </a:lnTo>
                  <a:lnTo>
                    <a:pt x="4201" y="3"/>
                  </a:lnTo>
                  <a:lnTo>
                    <a:pt x="4221" y="3"/>
                  </a:lnTo>
                  <a:lnTo>
                    <a:pt x="4236" y="3"/>
                  </a:lnTo>
                  <a:lnTo>
                    <a:pt x="4256" y="3"/>
                  </a:lnTo>
                  <a:lnTo>
                    <a:pt x="4271" y="5"/>
                  </a:lnTo>
                  <a:lnTo>
                    <a:pt x="4287" y="5"/>
                  </a:lnTo>
                  <a:lnTo>
                    <a:pt x="4306" y="8"/>
                  </a:lnTo>
                  <a:lnTo>
                    <a:pt x="4322" y="8"/>
                  </a:lnTo>
                  <a:lnTo>
                    <a:pt x="4337" y="13"/>
                  </a:lnTo>
                  <a:lnTo>
                    <a:pt x="4353" y="13"/>
                  </a:lnTo>
                  <a:lnTo>
                    <a:pt x="4372" y="15"/>
                  </a:lnTo>
                  <a:lnTo>
                    <a:pt x="4388" y="18"/>
                  </a:lnTo>
                  <a:lnTo>
                    <a:pt x="4403" y="20"/>
                  </a:lnTo>
                  <a:lnTo>
                    <a:pt x="4419" y="23"/>
                  </a:lnTo>
                  <a:lnTo>
                    <a:pt x="4434" y="25"/>
                  </a:lnTo>
                  <a:lnTo>
                    <a:pt x="4450" y="27"/>
                  </a:lnTo>
                  <a:lnTo>
                    <a:pt x="4465" y="32"/>
                  </a:lnTo>
                  <a:lnTo>
                    <a:pt x="4481" y="35"/>
                  </a:lnTo>
                  <a:lnTo>
                    <a:pt x="4497" y="37"/>
                  </a:lnTo>
                  <a:lnTo>
                    <a:pt x="4512" y="42"/>
                  </a:lnTo>
                  <a:lnTo>
                    <a:pt x="4528" y="45"/>
                  </a:lnTo>
                  <a:lnTo>
                    <a:pt x="4543" y="50"/>
                  </a:lnTo>
                  <a:lnTo>
                    <a:pt x="4555" y="52"/>
                  </a:lnTo>
                  <a:lnTo>
                    <a:pt x="4566" y="55"/>
                  </a:lnTo>
                  <a:lnTo>
                    <a:pt x="4582" y="57"/>
                  </a:lnTo>
                  <a:lnTo>
                    <a:pt x="4594" y="62"/>
                  </a:lnTo>
                  <a:lnTo>
                    <a:pt x="4605" y="65"/>
                  </a:lnTo>
                  <a:lnTo>
                    <a:pt x="4617" y="67"/>
                  </a:lnTo>
                  <a:lnTo>
                    <a:pt x="4632" y="72"/>
                  </a:lnTo>
                  <a:lnTo>
                    <a:pt x="4644" y="74"/>
                  </a:lnTo>
                  <a:lnTo>
                    <a:pt x="4656" y="79"/>
                  </a:lnTo>
                  <a:lnTo>
                    <a:pt x="4663" y="82"/>
                  </a:lnTo>
                  <a:lnTo>
                    <a:pt x="4675" y="84"/>
                  </a:lnTo>
                  <a:lnTo>
                    <a:pt x="4683" y="87"/>
                  </a:lnTo>
                  <a:lnTo>
                    <a:pt x="4695" y="92"/>
                  </a:lnTo>
                  <a:lnTo>
                    <a:pt x="4702" y="94"/>
                  </a:lnTo>
                  <a:lnTo>
                    <a:pt x="4714" y="99"/>
                  </a:lnTo>
                  <a:lnTo>
                    <a:pt x="4729" y="104"/>
                  </a:lnTo>
                  <a:lnTo>
                    <a:pt x="4745" y="109"/>
                  </a:lnTo>
                  <a:lnTo>
                    <a:pt x="4757" y="111"/>
                  </a:lnTo>
                  <a:lnTo>
                    <a:pt x="4768" y="116"/>
                  </a:lnTo>
                  <a:lnTo>
                    <a:pt x="4776" y="119"/>
                  </a:lnTo>
                  <a:lnTo>
                    <a:pt x="4780" y="121"/>
                  </a:lnTo>
                  <a:lnTo>
                    <a:pt x="4784" y="124"/>
                  </a:lnTo>
                  <a:lnTo>
                    <a:pt x="4788" y="126"/>
                  </a:lnTo>
                  <a:lnTo>
                    <a:pt x="4772" y="1170"/>
                  </a:lnTo>
                  <a:lnTo>
                    <a:pt x="4768" y="1170"/>
                  </a:lnTo>
                  <a:lnTo>
                    <a:pt x="4764" y="1170"/>
                  </a:lnTo>
                  <a:lnTo>
                    <a:pt x="4757" y="1170"/>
                  </a:lnTo>
                  <a:lnTo>
                    <a:pt x="4749" y="1170"/>
                  </a:lnTo>
                  <a:lnTo>
                    <a:pt x="4729" y="1170"/>
                  </a:lnTo>
                  <a:lnTo>
                    <a:pt x="4718" y="1170"/>
                  </a:lnTo>
                  <a:lnTo>
                    <a:pt x="4706" y="1170"/>
                  </a:lnTo>
                  <a:lnTo>
                    <a:pt x="4698" y="1170"/>
                  </a:lnTo>
                  <a:lnTo>
                    <a:pt x="4687" y="1170"/>
                  </a:lnTo>
                  <a:lnTo>
                    <a:pt x="4679" y="1170"/>
                  </a:lnTo>
                  <a:lnTo>
                    <a:pt x="4663" y="1170"/>
                  </a:lnTo>
                  <a:lnTo>
                    <a:pt x="4656" y="1170"/>
                  </a:lnTo>
                  <a:lnTo>
                    <a:pt x="4640" y="1170"/>
                  </a:lnTo>
                  <a:lnTo>
                    <a:pt x="4629" y="1170"/>
                  </a:lnTo>
                  <a:lnTo>
                    <a:pt x="4617" y="1170"/>
                  </a:lnTo>
                  <a:lnTo>
                    <a:pt x="4601" y="1170"/>
                  </a:lnTo>
                  <a:lnTo>
                    <a:pt x="4590" y="1170"/>
                  </a:lnTo>
                  <a:lnTo>
                    <a:pt x="4574" y="1173"/>
                  </a:lnTo>
                  <a:lnTo>
                    <a:pt x="4559" y="1173"/>
                  </a:lnTo>
                  <a:lnTo>
                    <a:pt x="4543" y="1173"/>
                  </a:lnTo>
                  <a:lnTo>
                    <a:pt x="4528" y="1173"/>
                  </a:lnTo>
                  <a:lnTo>
                    <a:pt x="4512" y="1173"/>
                  </a:lnTo>
                  <a:lnTo>
                    <a:pt x="4497" y="1173"/>
                  </a:lnTo>
                  <a:lnTo>
                    <a:pt x="4481" y="1173"/>
                  </a:lnTo>
                  <a:lnTo>
                    <a:pt x="4465" y="1173"/>
                  </a:lnTo>
                  <a:lnTo>
                    <a:pt x="4450" y="1173"/>
                  </a:lnTo>
                  <a:lnTo>
                    <a:pt x="4434" y="1173"/>
                  </a:lnTo>
                  <a:lnTo>
                    <a:pt x="4415" y="1173"/>
                  </a:lnTo>
                  <a:lnTo>
                    <a:pt x="4399" y="1173"/>
                  </a:lnTo>
                  <a:lnTo>
                    <a:pt x="4380" y="1173"/>
                  </a:lnTo>
                  <a:lnTo>
                    <a:pt x="4361" y="1170"/>
                  </a:lnTo>
                  <a:lnTo>
                    <a:pt x="4345" y="1170"/>
                  </a:lnTo>
                  <a:lnTo>
                    <a:pt x="4326" y="1170"/>
                  </a:lnTo>
                  <a:lnTo>
                    <a:pt x="4310" y="1170"/>
                  </a:lnTo>
                  <a:lnTo>
                    <a:pt x="4291" y="1170"/>
                  </a:lnTo>
                  <a:lnTo>
                    <a:pt x="4275" y="1170"/>
                  </a:lnTo>
                  <a:lnTo>
                    <a:pt x="4256" y="1168"/>
                  </a:lnTo>
                  <a:lnTo>
                    <a:pt x="4240" y="1168"/>
                  </a:lnTo>
                  <a:lnTo>
                    <a:pt x="4221" y="1168"/>
                  </a:lnTo>
                  <a:lnTo>
                    <a:pt x="4205" y="1168"/>
                  </a:lnTo>
                  <a:lnTo>
                    <a:pt x="4186" y="1168"/>
                  </a:lnTo>
                  <a:lnTo>
                    <a:pt x="4170" y="1168"/>
                  </a:lnTo>
                  <a:lnTo>
                    <a:pt x="4151" y="1165"/>
                  </a:lnTo>
                  <a:lnTo>
                    <a:pt x="4135" y="1165"/>
                  </a:lnTo>
                  <a:lnTo>
                    <a:pt x="4120" y="1163"/>
                  </a:lnTo>
                  <a:lnTo>
                    <a:pt x="4100" y="1163"/>
                  </a:lnTo>
                  <a:lnTo>
                    <a:pt x="4085" y="1160"/>
                  </a:lnTo>
                  <a:lnTo>
                    <a:pt x="4069" y="1160"/>
                  </a:lnTo>
                  <a:lnTo>
                    <a:pt x="4050" y="1158"/>
                  </a:lnTo>
                  <a:lnTo>
                    <a:pt x="4038" y="1158"/>
                  </a:lnTo>
                  <a:lnTo>
                    <a:pt x="4023" y="1155"/>
                  </a:lnTo>
                  <a:lnTo>
                    <a:pt x="4007" y="1155"/>
                  </a:lnTo>
                  <a:lnTo>
                    <a:pt x="3992" y="1153"/>
                  </a:lnTo>
                  <a:lnTo>
                    <a:pt x="3976" y="1150"/>
                  </a:lnTo>
                  <a:lnTo>
                    <a:pt x="3965" y="1148"/>
                  </a:lnTo>
                  <a:lnTo>
                    <a:pt x="3949" y="1148"/>
                  </a:lnTo>
                  <a:lnTo>
                    <a:pt x="3937" y="1146"/>
                  </a:lnTo>
                  <a:lnTo>
                    <a:pt x="3926" y="1146"/>
                  </a:lnTo>
                  <a:lnTo>
                    <a:pt x="3910" y="1141"/>
                  </a:lnTo>
                  <a:lnTo>
                    <a:pt x="3899" y="1141"/>
                  </a:lnTo>
                  <a:lnTo>
                    <a:pt x="3887" y="1138"/>
                  </a:lnTo>
                  <a:lnTo>
                    <a:pt x="3875" y="1136"/>
                  </a:lnTo>
                  <a:lnTo>
                    <a:pt x="3864" y="1133"/>
                  </a:lnTo>
                  <a:lnTo>
                    <a:pt x="3856" y="1131"/>
                  </a:lnTo>
                  <a:lnTo>
                    <a:pt x="3844" y="1128"/>
                  </a:lnTo>
                  <a:lnTo>
                    <a:pt x="3836" y="1126"/>
                  </a:lnTo>
                  <a:lnTo>
                    <a:pt x="3825" y="1123"/>
                  </a:lnTo>
                  <a:lnTo>
                    <a:pt x="3817" y="1118"/>
                  </a:lnTo>
                  <a:lnTo>
                    <a:pt x="3805" y="1116"/>
                  </a:lnTo>
                  <a:lnTo>
                    <a:pt x="3802" y="1113"/>
                  </a:lnTo>
                  <a:lnTo>
                    <a:pt x="3786" y="1106"/>
                  </a:lnTo>
                  <a:lnTo>
                    <a:pt x="3774" y="1101"/>
                  </a:lnTo>
                  <a:lnTo>
                    <a:pt x="3763" y="1094"/>
                  </a:lnTo>
                  <a:lnTo>
                    <a:pt x="3751" y="1086"/>
                  </a:lnTo>
                  <a:lnTo>
                    <a:pt x="3743" y="1079"/>
                  </a:lnTo>
                  <a:lnTo>
                    <a:pt x="3736" y="1074"/>
                  </a:lnTo>
                  <a:lnTo>
                    <a:pt x="3728" y="1067"/>
                  </a:lnTo>
                  <a:lnTo>
                    <a:pt x="3724" y="1059"/>
                  </a:lnTo>
                  <a:lnTo>
                    <a:pt x="3720" y="1052"/>
                  </a:lnTo>
                  <a:lnTo>
                    <a:pt x="3716" y="1047"/>
                  </a:lnTo>
                  <a:lnTo>
                    <a:pt x="3712" y="1039"/>
                  </a:lnTo>
                  <a:lnTo>
                    <a:pt x="3712" y="1032"/>
                  </a:lnTo>
                  <a:lnTo>
                    <a:pt x="3708" y="1025"/>
                  </a:lnTo>
                  <a:lnTo>
                    <a:pt x="3708" y="1020"/>
                  </a:lnTo>
                  <a:lnTo>
                    <a:pt x="3708" y="1012"/>
                  </a:lnTo>
                  <a:lnTo>
                    <a:pt x="3708" y="1007"/>
                  </a:lnTo>
                  <a:lnTo>
                    <a:pt x="3708" y="1002"/>
                  </a:lnTo>
                  <a:lnTo>
                    <a:pt x="3708" y="997"/>
                  </a:lnTo>
                  <a:lnTo>
                    <a:pt x="3712" y="988"/>
                  </a:lnTo>
                  <a:lnTo>
                    <a:pt x="3712" y="983"/>
                  </a:lnTo>
                  <a:lnTo>
                    <a:pt x="3716" y="980"/>
                  </a:lnTo>
                  <a:lnTo>
                    <a:pt x="3716" y="978"/>
                  </a:lnTo>
                  <a:lnTo>
                    <a:pt x="3712" y="978"/>
                  </a:lnTo>
                  <a:lnTo>
                    <a:pt x="3708" y="983"/>
                  </a:lnTo>
                  <a:lnTo>
                    <a:pt x="3701" y="988"/>
                  </a:lnTo>
                  <a:lnTo>
                    <a:pt x="3689" y="997"/>
                  </a:lnTo>
                  <a:lnTo>
                    <a:pt x="3681" y="1000"/>
                  </a:lnTo>
                  <a:lnTo>
                    <a:pt x="3673" y="1005"/>
                  </a:lnTo>
                  <a:lnTo>
                    <a:pt x="3666" y="1010"/>
                  </a:lnTo>
                  <a:lnTo>
                    <a:pt x="3654" y="1015"/>
                  </a:lnTo>
                  <a:lnTo>
                    <a:pt x="3646" y="1022"/>
                  </a:lnTo>
                  <a:lnTo>
                    <a:pt x="3635" y="1027"/>
                  </a:lnTo>
                  <a:lnTo>
                    <a:pt x="3623" y="1034"/>
                  </a:lnTo>
                  <a:lnTo>
                    <a:pt x="3611" y="1039"/>
                  </a:lnTo>
                  <a:lnTo>
                    <a:pt x="3596" y="1044"/>
                  </a:lnTo>
                  <a:lnTo>
                    <a:pt x="3580" y="1052"/>
                  </a:lnTo>
                  <a:lnTo>
                    <a:pt x="3565" y="1057"/>
                  </a:lnTo>
                  <a:lnTo>
                    <a:pt x="3553" y="1062"/>
                  </a:lnTo>
                  <a:lnTo>
                    <a:pt x="3534" y="1067"/>
                  </a:lnTo>
                  <a:lnTo>
                    <a:pt x="3518" y="1072"/>
                  </a:lnTo>
                  <a:lnTo>
                    <a:pt x="3506" y="1074"/>
                  </a:lnTo>
                  <a:lnTo>
                    <a:pt x="3499" y="1076"/>
                  </a:lnTo>
                  <a:lnTo>
                    <a:pt x="3491" y="1079"/>
                  </a:lnTo>
                  <a:lnTo>
                    <a:pt x="3483" y="1081"/>
                  </a:lnTo>
                  <a:lnTo>
                    <a:pt x="3471" y="1084"/>
                  </a:lnTo>
                  <a:lnTo>
                    <a:pt x="3460" y="1086"/>
                  </a:lnTo>
                  <a:lnTo>
                    <a:pt x="3448" y="1089"/>
                  </a:lnTo>
                  <a:lnTo>
                    <a:pt x="3440" y="1091"/>
                  </a:lnTo>
                  <a:lnTo>
                    <a:pt x="3429" y="1091"/>
                  </a:lnTo>
                  <a:lnTo>
                    <a:pt x="3421" y="1094"/>
                  </a:lnTo>
                  <a:lnTo>
                    <a:pt x="3409" y="1094"/>
                  </a:lnTo>
                  <a:lnTo>
                    <a:pt x="3398" y="1096"/>
                  </a:lnTo>
                  <a:lnTo>
                    <a:pt x="3386" y="1099"/>
                  </a:lnTo>
                  <a:lnTo>
                    <a:pt x="3374" y="1099"/>
                  </a:lnTo>
                  <a:lnTo>
                    <a:pt x="3363" y="1101"/>
                  </a:lnTo>
                  <a:lnTo>
                    <a:pt x="3351" y="1101"/>
                  </a:lnTo>
                  <a:lnTo>
                    <a:pt x="3339" y="1101"/>
                  </a:lnTo>
                  <a:lnTo>
                    <a:pt x="3328" y="1104"/>
                  </a:lnTo>
                  <a:lnTo>
                    <a:pt x="3316" y="1104"/>
                  </a:lnTo>
                  <a:lnTo>
                    <a:pt x="3305" y="1106"/>
                  </a:lnTo>
                  <a:lnTo>
                    <a:pt x="3289" y="1106"/>
                  </a:lnTo>
                  <a:lnTo>
                    <a:pt x="3277" y="1106"/>
                  </a:lnTo>
                  <a:lnTo>
                    <a:pt x="3262" y="1106"/>
                  </a:lnTo>
                  <a:lnTo>
                    <a:pt x="3246" y="1106"/>
                  </a:lnTo>
                  <a:lnTo>
                    <a:pt x="3231" y="1106"/>
                  </a:lnTo>
                  <a:lnTo>
                    <a:pt x="3215" y="1106"/>
                  </a:lnTo>
                  <a:lnTo>
                    <a:pt x="3196" y="1106"/>
                  </a:lnTo>
                  <a:lnTo>
                    <a:pt x="3180" y="1106"/>
                  </a:lnTo>
                  <a:lnTo>
                    <a:pt x="3161" y="1104"/>
                  </a:lnTo>
                  <a:lnTo>
                    <a:pt x="3145" y="1104"/>
                  </a:lnTo>
                  <a:lnTo>
                    <a:pt x="3126" y="1104"/>
                  </a:lnTo>
                  <a:lnTo>
                    <a:pt x="3107" y="1104"/>
                  </a:lnTo>
                  <a:lnTo>
                    <a:pt x="3083" y="1104"/>
                  </a:lnTo>
                  <a:lnTo>
                    <a:pt x="3064" y="1104"/>
                  </a:lnTo>
                  <a:lnTo>
                    <a:pt x="3044" y="1104"/>
                  </a:lnTo>
                  <a:lnTo>
                    <a:pt x="3025" y="1104"/>
                  </a:lnTo>
                  <a:lnTo>
                    <a:pt x="3006" y="1101"/>
                  </a:lnTo>
                  <a:lnTo>
                    <a:pt x="2982" y="1101"/>
                  </a:lnTo>
                  <a:lnTo>
                    <a:pt x="2959" y="1101"/>
                  </a:lnTo>
                  <a:lnTo>
                    <a:pt x="2940" y="1101"/>
                  </a:lnTo>
                  <a:lnTo>
                    <a:pt x="2916" y="1101"/>
                  </a:lnTo>
                  <a:lnTo>
                    <a:pt x="2897" y="1101"/>
                  </a:lnTo>
                  <a:lnTo>
                    <a:pt x="2874" y="1101"/>
                  </a:lnTo>
                  <a:lnTo>
                    <a:pt x="2854" y="1101"/>
                  </a:lnTo>
                  <a:lnTo>
                    <a:pt x="2831" y="1099"/>
                  </a:lnTo>
                  <a:lnTo>
                    <a:pt x="2808" y="1099"/>
                  </a:lnTo>
                  <a:lnTo>
                    <a:pt x="2784" y="1099"/>
                  </a:lnTo>
                  <a:lnTo>
                    <a:pt x="2765" y="1099"/>
                  </a:lnTo>
                  <a:lnTo>
                    <a:pt x="2742" y="1096"/>
                  </a:lnTo>
                  <a:lnTo>
                    <a:pt x="2722" y="1096"/>
                  </a:lnTo>
                  <a:lnTo>
                    <a:pt x="2699" y="1096"/>
                  </a:lnTo>
                  <a:lnTo>
                    <a:pt x="2679" y="1096"/>
                  </a:lnTo>
                  <a:lnTo>
                    <a:pt x="2656" y="1096"/>
                  </a:lnTo>
                  <a:lnTo>
                    <a:pt x="2637" y="1094"/>
                  </a:lnTo>
                  <a:lnTo>
                    <a:pt x="2613" y="1094"/>
                  </a:lnTo>
                  <a:lnTo>
                    <a:pt x="2594" y="1094"/>
                  </a:lnTo>
                  <a:lnTo>
                    <a:pt x="2571" y="1094"/>
                  </a:lnTo>
                  <a:lnTo>
                    <a:pt x="2551" y="1094"/>
                  </a:lnTo>
                  <a:lnTo>
                    <a:pt x="2532" y="1091"/>
                  </a:lnTo>
                  <a:lnTo>
                    <a:pt x="2512" y="1091"/>
                  </a:lnTo>
                  <a:lnTo>
                    <a:pt x="2493" y="1091"/>
                  </a:lnTo>
                  <a:lnTo>
                    <a:pt x="2478" y="1091"/>
                  </a:lnTo>
                  <a:lnTo>
                    <a:pt x="2458" y="1089"/>
                  </a:lnTo>
                  <a:lnTo>
                    <a:pt x="2443" y="1089"/>
                  </a:lnTo>
                  <a:lnTo>
                    <a:pt x="2423" y="1089"/>
                  </a:lnTo>
                  <a:lnTo>
                    <a:pt x="2408" y="1089"/>
                  </a:lnTo>
                  <a:lnTo>
                    <a:pt x="2392" y="1089"/>
                  </a:lnTo>
                  <a:lnTo>
                    <a:pt x="2380" y="1089"/>
                  </a:lnTo>
                  <a:lnTo>
                    <a:pt x="2365" y="1089"/>
                  </a:lnTo>
                  <a:lnTo>
                    <a:pt x="2349" y="1089"/>
                  </a:lnTo>
                  <a:lnTo>
                    <a:pt x="2338" y="1086"/>
                  </a:lnTo>
                  <a:lnTo>
                    <a:pt x="2326" y="1086"/>
                  </a:lnTo>
                  <a:lnTo>
                    <a:pt x="2314" y="1086"/>
                  </a:lnTo>
                  <a:lnTo>
                    <a:pt x="2303" y="1086"/>
                  </a:lnTo>
                  <a:lnTo>
                    <a:pt x="2295" y="1086"/>
                  </a:lnTo>
                  <a:lnTo>
                    <a:pt x="2287" y="1086"/>
                  </a:lnTo>
                  <a:lnTo>
                    <a:pt x="2272" y="1086"/>
                  </a:lnTo>
                  <a:lnTo>
                    <a:pt x="2260" y="1086"/>
                  </a:lnTo>
                  <a:lnTo>
                    <a:pt x="2256" y="1086"/>
                  </a:lnTo>
                  <a:lnTo>
                    <a:pt x="2252" y="1086"/>
                  </a:lnTo>
                  <a:lnTo>
                    <a:pt x="1631" y="719"/>
                  </a:lnTo>
                  <a:lnTo>
                    <a:pt x="1627" y="719"/>
                  </a:lnTo>
                  <a:lnTo>
                    <a:pt x="1623" y="719"/>
                  </a:lnTo>
                  <a:lnTo>
                    <a:pt x="1619" y="721"/>
                  </a:lnTo>
                  <a:lnTo>
                    <a:pt x="1608" y="721"/>
                  </a:lnTo>
                  <a:lnTo>
                    <a:pt x="1600" y="723"/>
                  </a:lnTo>
                  <a:lnTo>
                    <a:pt x="1585" y="726"/>
                  </a:lnTo>
                  <a:lnTo>
                    <a:pt x="1569" y="728"/>
                  </a:lnTo>
                  <a:lnTo>
                    <a:pt x="1553" y="731"/>
                  </a:lnTo>
                  <a:lnTo>
                    <a:pt x="1542" y="731"/>
                  </a:lnTo>
                  <a:lnTo>
                    <a:pt x="1534" y="733"/>
                  </a:lnTo>
                  <a:lnTo>
                    <a:pt x="1522" y="733"/>
                  </a:lnTo>
                  <a:lnTo>
                    <a:pt x="1515" y="736"/>
                  </a:lnTo>
                  <a:lnTo>
                    <a:pt x="1503" y="736"/>
                  </a:lnTo>
                  <a:lnTo>
                    <a:pt x="1491" y="738"/>
                  </a:lnTo>
                  <a:lnTo>
                    <a:pt x="1480" y="738"/>
                  </a:lnTo>
                  <a:lnTo>
                    <a:pt x="1468" y="741"/>
                  </a:lnTo>
                  <a:lnTo>
                    <a:pt x="1456" y="741"/>
                  </a:lnTo>
                  <a:lnTo>
                    <a:pt x="1441" y="743"/>
                  </a:lnTo>
                  <a:lnTo>
                    <a:pt x="1429" y="743"/>
                  </a:lnTo>
                  <a:lnTo>
                    <a:pt x="1418" y="746"/>
                  </a:lnTo>
                  <a:lnTo>
                    <a:pt x="1402" y="748"/>
                  </a:lnTo>
                  <a:lnTo>
                    <a:pt x="1390" y="751"/>
                  </a:lnTo>
                  <a:lnTo>
                    <a:pt x="1375" y="751"/>
                  </a:lnTo>
                  <a:lnTo>
                    <a:pt x="1363" y="753"/>
                  </a:lnTo>
                  <a:lnTo>
                    <a:pt x="1344" y="753"/>
                  </a:lnTo>
                  <a:lnTo>
                    <a:pt x="1328" y="756"/>
                  </a:lnTo>
                  <a:lnTo>
                    <a:pt x="1313" y="756"/>
                  </a:lnTo>
                  <a:lnTo>
                    <a:pt x="1297" y="756"/>
                  </a:lnTo>
                  <a:lnTo>
                    <a:pt x="1282" y="756"/>
                  </a:lnTo>
                  <a:lnTo>
                    <a:pt x="1266" y="758"/>
                  </a:lnTo>
                  <a:lnTo>
                    <a:pt x="1251" y="758"/>
                  </a:lnTo>
                  <a:lnTo>
                    <a:pt x="1235" y="761"/>
                  </a:lnTo>
                  <a:lnTo>
                    <a:pt x="1220" y="761"/>
                  </a:lnTo>
                  <a:lnTo>
                    <a:pt x="1204" y="763"/>
                  </a:lnTo>
                  <a:lnTo>
                    <a:pt x="1185" y="763"/>
                  </a:lnTo>
                  <a:lnTo>
                    <a:pt x="1169" y="763"/>
                  </a:lnTo>
                  <a:lnTo>
                    <a:pt x="1154" y="763"/>
                  </a:lnTo>
                  <a:lnTo>
                    <a:pt x="1138" y="765"/>
                  </a:lnTo>
                  <a:lnTo>
                    <a:pt x="1119" y="765"/>
                  </a:lnTo>
                  <a:lnTo>
                    <a:pt x="1107" y="765"/>
                  </a:lnTo>
                  <a:lnTo>
                    <a:pt x="1088" y="765"/>
                  </a:lnTo>
                  <a:lnTo>
                    <a:pt x="1072" y="765"/>
                  </a:lnTo>
                  <a:lnTo>
                    <a:pt x="1053" y="765"/>
                  </a:lnTo>
                  <a:lnTo>
                    <a:pt x="1037" y="765"/>
                  </a:lnTo>
                  <a:lnTo>
                    <a:pt x="1022" y="763"/>
                  </a:lnTo>
                  <a:lnTo>
                    <a:pt x="1006" y="763"/>
                  </a:lnTo>
                  <a:lnTo>
                    <a:pt x="987" y="763"/>
                  </a:lnTo>
                  <a:lnTo>
                    <a:pt x="971" y="763"/>
                  </a:lnTo>
                  <a:lnTo>
                    <a:pt x="952" y="761"/>
                  </a:lnTo>
                  <a:lnTo>
                    <a:pt x="936" y="761"/>
                  </a:lnTo>
                  <a:lnTo>
                    <a:pt x="921" y="758"/>
                  </a:lnTo>
                  <a:lnTo>
                    <a:pt x="905" y="758"/>
                  </a:lnTo>
                  <a:lnTo>
                    <a:pt x="890" y="756"/>
                  </a:lnTo>
                  <a:lnTo>
                    <a:pt x="874" y="756"/>
                  </a:lnTo>
                  <a:lnTo>
                    <a:pt x="855" y="753"/>
                  </a:lnTo>
                  <a:lnTo>
                    <a:pt x="843" y="751"/>
                  </a:lnTo>
                  <a:lnTo>
                    <a:pt x="827" y="748"/>
                  </a:lnTo>
                  <a:lnTo>
                    <a:pt x="808" y="746"/>
                  </a:lnTo>
                  <a:lnTo>
                    <a:pt x="796" y="743"/>
                  </a:lnTo>
                  <a:lnTo>
                    <a:pt x="781" y="741"/>
                  </a:lnTo>
                  <a:lnTo>
                    <a:pt x="765" y="738"/>
                  </a:lnTo>
                  <a:lnTo>
                    <a:pt x="750" y="736"/>
                  </a:lnTo>
                  <a:lnTo>
                    <a:pt x="738" y="733"/>
                  </a:lnTo>
                  <a:lnTo>
                    <a:pt x="726" y="731"/>
                  </a:lnTo>
                  <a:lnTo>
                    <a:pt x="711" y="728"/>
                  </a:lnTo>
                  <a:lnTo>
                    <a:pt x="699" y="726"/>
                  </a:lnTo>
                  <a:lnTo>
                    <a:pt x="688" y="726"/>
                  </a:lnTo>
                  <a:lnTo>
                    <a:pt x="676" y="723"/>
                  </a:lnTo>
                  <a:lnTo>
                    <a:pt x="664" y="719"/>
                  </a:lnTo>
                  <a:lnTo>
                    <a:pt x="653" y="719"/>
                  </a:lnTo>
                  <a:lnTo>
                    <a:pt x="645" y="716"/>
                  </a:lnTo>
                  <a:lnTo>
                    <a:pt x="633" y="714"/>
                  </a:lnTo>
                  <a:lnTo>
                    <a:pt x="622" y="711"/>
                  </a:lnTo>
                  <a:lnTo>
                    <a:pt x="614" y="709"/>
                  </a:lnTo>
                  <a:lnTo>
                    <a:pt x="602" y="706"/>
                  </a:lnTo>
                  <a:lnTo>
                    <a:pt x="594" y="704"/>
                  </a:lnTo>
                  <a:lnTo>
                    <a:pt x="575" y="699"/>
                  </a:lnTo>
                  <a:lnTo>
                    <a:pt x="560" y="696"/>
                  </a:lnTo>
                  <a:lnTo>
                    <a:pt x="544" y="691"/>
                  </a:lnTo>
                  <a:lnTo>
                    <a:pt x="532" y="686"/>
                  </a:lnTo>
                  <a:lnTo>
                    <a:pt x="517" y="684"/>
                  </a:lnTo>
                  <a:lnTo>
                    <a:pt x="505" y="679"/>
                  </a:lnTo>
                  <a:lnTo>
                    <a:pt x="494" y="677"/>
                  </a:lnTo>
                  <a:lnTo>
                    <a:pt x="486" y="672"/>
                  </a:lnTo>
                  <a:lnTo>
                    <a:pt x="474" y="669"/>
                  </a:lnTo>
                  <a:lnTo>
                    <a:pt x="466" y="667"/>
                  </a:lnTo>
                  <a:lnTo>
                    <a:pt x="451" y="659"/>
                  </a:lnTo>
                  <a:lnTo>
                    <a:pt x="443" y="654"/>
                  </a:lnTo>
                  <a:lnTo>
                    <a:pt x="431" y="649"/>
                  </a:lnTo>
                  <a:lnTo>
                    <a:pt x="428" y="647"/>
                  </a:lnTo>
                  <a:lnTo>
                    <a:pt x="424" y="647"/>
                  </a:lnTo>
                  <a:lnTo>
                    <a:pt x="424" y="647"/>
                  </a:lnTo>
                  <a:lnTo>
                    <a:pt x="416" y="652"/>
                  </a:lnTo>
                  <a:lnTo>
                    <a:pt x="404" y="659"/>
                  </a:lnTo>
                  <a:lnTo>
                    <a:pt x="393" y="672"/>
                  </a:lnTo>
                  <a:lnTo>
                    <a:pt x="385" y="677"/>
                  </a:lnTo>
                  <a:lnTo>
                    <a:pt x="377" y="682"/>
                  </a:lnTo>
                  <a:lnTo>
                    <a:pt x="369" y="689"/>
                  </a:lnTo>
                  <a:lnTo>
                    <a:pt x="358" y="694"/>
                  </a:lnTo>
                  <a:lnTo>
                    <a:pt x="346" y="701"/>
                  </a:lnTo>
                  <a:lnTo>
                    <a:pt x="334" y="706"/>
                  </a:lnTo>
                  <a:lnTo>
                    <a:pt x="323" y="714"/>
                  </a:lnTo>
                  <a:lnTo>
                    <a:pt x="311" y="719"/>
                  </a:lnTo>
                  <a:lnTo>
                    <a:pt x="295" y="723"/>
                  </a:lnTo>
                  <a:lnTo>
                    <a:pt x="280" y="728"/>
                  </a:lnTo>
                  <a:lnTo>
                    <a:pt x="264" y="731"/>
                  </a:lnTo>
                  <a:lnTo>
                    <a:pt x="253" y="736"/>
                  </a:lnTo>
                  <a:lnTo>
                    <a:pt x="241" y="738"/>
                  </a:lnTo>
                  <a:lnTo>
                    <a:pt x="233" y="738"/>
                  </a:lnTo>
                  <a:lnTo>
                    <a:pt x="222" y="741"/>
                  </a:lnTo>
                  <a:lnTo>
                    <a:pt x="214" y="743"/>
                  </a:lnTo>
                  <a:lnTo>
                    <a:pt x="206" y="743"/>
                  </a:lnTo>
                  <a:lnTo>
                    <a:pt x="198" y="743"/>
                  </a:lnTo>
                  <a:lnTo>
                    <a:pt x="187" y="743"/>
                  </a:lnTo>
                  <a:lnTo>
                    <a:pt x="179" y="746"/>
                  </a:lnTo>
                  <a:lnTo>
                    <a:pt x="167" y="743"/>
                  </a:lnTo>
                  <a:lnTo>
                    <a:pt x="160" y="743"/>
                  </a:lnTo>
                  <a:lnTo>
                    <a:pt x="148" y="743"/>
                  </a:lnTo>
                  <a:lnTo>
                    <a:pt x="140" y="743"/>
                  </a:lnTo>
                  <a:lnTo>
                    <a:pt x="129" y="741"/>
                  </a:lnTo>
                  <a:lnTo>
                    <a:pt x="121" y="738"/>
                  </a:lnTo>
                  <a:lnTo>
                    <a:pt x="109" y="738"/>
                  </a:lnTo>
                  <a:lnTo>
                    <a:pt x="97" y="738"/>
                  </a:lnTo>
                  <a:lnTo>
                    <a:pt x="86" y="733"/>
                  </a:lnTo>
                  <a:lnTo>
                    <a:pt x="74" y="731"/>
                  </a:lnTo>
                  <a:lnTo>
                    <a:pt x="63" y="728"/>
                  </a:lnTo>
                  <a:lnTo>
                    <a:pt x="51" y="726"/>
                  </a:lnTo>
                  <a:lnTo>
                    <a:pt x="39" y="721"/>
                  </a:lnTo>
                  <a:lnTo>
                    <a:pt x="31" y="716"/>
                  </a:lnTo>
                  <a:lnTo>
                    <a:pt x="16" y="714"/>
                  </a:lnTo>
                  <a:lnTo>
                    <a:pt x="8" y="709"/>
                  </a:lnTo>
                  <a:lnTo>
                    <a:pt x="0" y="467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DEF0F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6" name="Freeform 166"/>
            <p:cNvSpPr>
              <a:spLocks/>
            </p:cNvSpPr>
            <p:nvPr/>
          </p:nvSpPr>
          <p:spPr bwMode="auto">
            <a:xfrm>
              <a:off x="2786" y="1983"/>
              <a:ext cx="2737" cy="868"/>
            </a:xfrm>
            <a:custGeom>
              <a:avLst/>
              <a:gdLst/>
              <a:ahLst/>
              <a:cxnLst>
                <a:cxn ang="0">
                  <a:pos x="46" y="343"/>
                </a:cxn>
                <a:cxn ang="0">
                  <a:pos x="112" y="335"/>
                </a:cxn>
                <a:cxn ang="0">
                  <a:pos x="198" y="330"/>
                </a:cxn>
                <a:cxn ang="0">
                  <a:pos x="299" y="325"/>
                </a:cxn>
                <a:cxn ang="0">
                  <a:pos x="403" y="323"/>
                </a:cxn>
                <a:cxn ang="0">
                  <a:pos x="508" y="323"/>
                </a:cxn>
                <a:cxn ang="0">
                  <a:pos x="609" y="330"/>
                </a:cxn>
                <a:cxn ang="0">
                  <a:pos x="702" y="345"/>
                </a:cxn>
                <a:cxn ang="0">
                  <a:pos x="757" y="343"/>
                </a:cxn>
                <a:cxn ang="0">
                  <a:pos x="838" y="306"/>
                </a:cxn>
                <a:cxn ang="0">
                  <a:pos x="908" y="281"/>
                </a:cxn>
                <a:cxn ang="0">
                  <a:pos x="982" y="256"/>
                </a:cxn>
                <a:cxn ang="0">
                  <a:pos x="1067" y="237"/>
                </a:cxn>
                <a:cxn ang="0">
                  <a:pos x="1157" y="217"/>
                </a:cxn>
                <a:cxn ang="0">
                  <a:pos x="1261" y="205"/>
                </a:cxn>
                <a:cxn ang="0">
                  <a:pos x="1362" y="197"/>
                </a:cxn>
                <a:cxn ang="0">
                  <a:pos x="1452" y="197"/>
                </a:cxn>
                <a:cxn ang="0">
                  <a:pos x="1525" y="202"/>
                </a:cxn>
                <a:cxn ang="0">
                  <a:pos x="1599" y="214"/>
                </a:cxn>
                <a:cxn ang="0">
                  <a:pos x="1685" y="239"/>
                </a:cxn>
                <a:cxn ang="0">
                  <a:pos x="1731" y="247"/>
                </a:cxn>
                <a:cxn ang="0">
                  <a:pos x="1778" y="190"/>
                </a:cxn>
                <a:cxn ang="0">
                  <a:pos x="1852" y="135"/>
                </a:cxn>
                <a:cxn ang="0">
                  <a:pos x="1914" y="96"/>
                </a:cxn>
                <a:cxn ang="0">
                  <a:pos x="1995" y="59"/>
                </a:cxn>
                <a:cxn ang="0">
                  <a:pos x="2085" y="27"/>
                </a:cxn>
                <a:cxn ang="0">
                  <a:pos x="2193" y="7"/>
                </a:cxn>
                <a:cxn ang="0">
                  <a:pos x="2310" y="0"/>
                </a:cxn>
                <a:cxn ang="0">
                  <a:pos x="2415" y="2"/>
                </a:cxn>
                <a:cxn ang="0">
                  <a:pos x="2504" y="10"/>
                </a:cxn>
                <a:cxn ang="0">
                  <a:pos x="2574" y="22"/>
                </a:cxn>
                <a:cxn ang="0">
                  <a:pos x="2675" y="52"/>
                </a:cxn>
                <a:cxn ang="0">
                  <a:pos x="2737" y="91"/>
                </a:cxn>
                <a:cxn ang="0">
                  <a:pos x="2686" y="854"/>
                </a:cxn>
                <a:cxn ang="0">
                  <a:pos x="2593" y="859"/>
                </a:cxn>
                <a:cxn ang="0">
                  <a:pos x="2465" y="864"/>
                </a:cxn>
                <a:cxn ang="0">
                  <a:pos x="2317" y="868"/>
                </a:cxn>
                <a:cxn ang="0">
                  <a:pos x="2154" y="864"/>
                </a:cxn>
                <a:cxn ang="0">
                  <a:pos x="1995" y="849"/>
                </a:cxn>
                <a:cxn ang="0">
                  <a:pos x="1855" y="827"/>
                </a:cxn>
                <a:cxn ang="0">
                  <a:pos x="1747" y="787"/>
                </a:cxn>
                <a:cxn ang="0">
                  <a:pos x="1677" y="728"/>
                </a:cxn>
                <a:cxn ang="0">
                  <a:pos x="1623" y="750"/>
                </a:cxn>
                <a:cxn ang="0">
                  <a:pos x="1525" y="790"/>
                </a:cxn>
                <a:cxn ang="0">
                  <a:pos x="1432" y="822"/>
                </a:cxn>
                <a:cxn ang="0">
                  <a:pos x="1324" y="851"/>
                </a:cxn>
                <a:cxn ang="0">
                  <a:pos x="1215" y="859"/>
                </a:cxn>
                <a:cxn ang="0">
                  <a:pos x="1102" y="839"/>
                </a:cxn>
                <a:cxn ang="0">
                  <a:pos x="997" y="807"/>
                </a:cxn>
                <a:cxn ang="0">
                  <a:pos x="916" y="775"/>
                </a:cxn>
                <a:cxn ang="0">
                  <a:pos x="873" y="757"/>
                </a:cxn>
                <a:cxn ang="0">
                  <a:pos x="819" y="785"/>
                </a:cxn>
                <a:cxn ang="0">
                  <a:pos x="729" y="814"/>
                </a:cxn>
                <a:cxn ang="0">
                  <a:pos x="629" y="836"/>
                </a:cxn>
                <a:cxn ang="0">
                  <a:pos x="555" y="849"/>
                </a:cxn>
                <a:cxn ang="0">
                  <a:pos x="477" y="856"/>
                </a:cxn>
                <a:cxn ang="0">
                  <a:pos x="392" y="854"/>
                </a:cxn>
                <a:cxn ang="0">
                  <a:pos x="322" y="851"/>
                </a:cxn>
                <a:cxn ang="0">
                  <a:pos x="252" y="844"/>
                </a:cxn>
                <a:cxn ang="0">
                  <a:pos x="159" y="824"/>
                </a:cxn>
                <a:cxn ang="0">
                  <a:pos x="85" y="802"/>
                </a:cxn>
              </a:cxnLst>
              <a:rect l="0" t="0" r="r" b="b"/>
              <a:pathLst>
                <a:path w="2737" h="868">
                  <a:moveTo>
                    <a:pt x="0" y="348"/>
                  </a:moveTo>
                  <a:lnTo>
                    <a:pt x="0" y="348"/>
                  </a:lnTo>
                  <a:lnTo>
                    <a:pt x="3" y="348"/>
                  </a:lnTo>
                  <a:lnTo>
                    <a:pt x="11" y="348"/>
                  </a:lnTo>
                  <a:lnTo>
                    <a:pt x="23" y="345"/>
                  </a:lnTo>
                  <a:lnTo>
                    <a:pt x="35" y="343"/>
                  </a:lnTo>
                  <a:lnTo>
                    <a:pt x="46" y="343"/>
                  </a:lnTo>
                  <a:lnTo>
                    <a:pt x="54" y="343"/>
                  </a:lnTo>
                  <a:lnTo>
                    <a:pt x="62" y="340"/>
                  </a:lnTo>
                  <a:lnTo>
                    <a:pt x="73" y="340"/>
                  </a:lnTo>
                  <a:lnTo>
                    <a:pt x="81" y="340"/>
                  </a:lnTo>
                  <a:lnTo>
                    <a:pt x="93" y="338"/>
                  </a:lnTo>
                  <a:lnTo>
                    <a:pt x="101" y="338"/>
                  </a:lnTo>
                  <a:lnTo>
                    <a:pt x="112" y="335"/>
                  </a:lnTo>
                  <a:lnTo>
                    <a:pt x="124" y="335"/>
                  </a:lnTo>
                  <a:lnTo>
                    <a:pt x="135" y="335"/>
                  </a:lnTo>
                  <a:lnTo>
                    <a:pt x="147" y="333"/>
                  </a:lnTo>
                  <a:lnTo>
                    <a:pt x="159" y="333"/>
                  </a:lnTo>
                  <a:lnTo>
                    <a:pt x="174" y="333"/>
                  </a:lnTo>
                  <a:lnTo>
                    <a:pt x="186" y="330"/>
                  </a:lnTo>
                  <a:lnTo>
                    <a:pt x="198" y="330"/>
                  </a:lnTo>
                  <a:lnTo>
                    <a:pt x="213" y="328"/>
                  </a:lnTo>
                  <a:lnTo>
                    <a:pt x="225" y="328"/>
                  </a:lnTo>
                  <a:lnTo>
                    <a:pt x="240" y="328"/>
                  </a:lnTo>
                  <a:lnTo>
                    <a:pt x="252" y="325"/>
                  </a:lnTo>
                  <a:lnTo>
                    <a:pt x="267" y="325"/>
                  </a:lnTo>
                  <a:lnTo>
                    <a:pt x="283" y="325"/>
                  </a:lnTo>
                  <a:lnTo>
                    <a:pt x="299" y="325"/>
                  </a:lnTo>
                  <a:lnTo>
                    <a:pt x="314" y="323"/>
                  </a:lnTo>
                  <a:lnTo>
                    <a:pt x="326" y="323"/>
                  </a:lnTo>
                  <a:lnTo>
                    <a:pt x="341" y="323"/>
                  </a:lnTo>
                  <a:lnTo>
                    <a:pt x="357" y="323"/>
                  </a:lnTo>
                  <a:lnTo>
                    <a:pt x="372" y="323"/>
                  </a:lnTo>
                  <a:lnTo>
                    <a:pt x="388" y="323"/>
                  </a:lnTo>
                  <a:lnTo>
                    <a:pt x="403" y="323"/>
                  </a:lnTo>
                  <a:lnTo>
                    <a:pt x="419" y="323"/>
                  </a:lnTo>
                  <a:lnTo>
                    <a:pt x="431" y="323"/>
                  </a:lnTo>
                  <a:lnTo>
                    <a:pt x="446" y="323"/>
                  </a:lnTo>
                  <a:lnTo>
                    <a:pt x="465" y="323"/>
                  </a:lnTo>
                  <a:lnTo>
                    <a:pt x="477" y="323"/>
                  </a:lnTo>
                  <a:lnTo>
                    <a:pt x="493" y="323"/>
                  </a:lnTo>
                  <a:lnTo>
                    <a:pt x="508" y="323"/>
                  </a:lnTo>
                  <a:lnTo>
                    <a:pt x="524" y="325"/>
                  </a:lnTo>
                  <a:lnTo>
                    <a:pt x="539" y="325"/>
                  </a:lnTo>
                  <a:lnTo>
                    <a:pt x="551" y="325"/>
                  </a:lnTo>
                  <a:lnTo>
                    <a:pt x="566" y="328"/>
                  </a:lnTo>
                  <a:lnTo>
                    <a:pt x="582" y="328"/>
                  </a:lnTo>
                  <a:lnTo>
                    <a:pt x="594" y="330"/>
                  </a:lnTo>
                  <a:lnTo>
                    <a:pt x="609" y="330"/>
                  </a:lnTo>
                  <a:lnTo>
                    <a:pt x="625" y="333"/>
                  </a:lnTo>
                  <a:lnTo>
                    <a:pt x="636" y="335"/>
                  </a:lnTo>
                  <a:lnTo>
                    <a:pt x="652" y="335"/>
                  </a:lnTo>
                  <a:lnTo>
                    <a:pt x="663" y="338"/>
                  </a:lnTo>
                  <a:lnTo>
                    <a:pt x="675" y="340"/>
                  </a:lnTo>
                  <a:lnTo>
                    <a:pt x="691" y="343"/>
                  </a:lnTo>
                  <a:lnTo>
                    <a:pt x="702" y="345"/>
                  </a:lnTo>
                  <a:lnTo>
                    <a:pt x="714" y="348"/>
                  </a:lnTo>
                  <a:lnTo>
                    <a:pt x="722" y="353"/>
                  </a:lnTo>
                  <a:lnTo>
                    <a:pt x="737" y="355"/>
                  </a:lnTo>
                  <a:lnTo>
                    <a:pt x="737" y="355"/>
                  </a:lnTo>
                  <a:lnTo>
                    <a:pt x="745" y="350"/>
                  </a:lnTo>
                  <a:lnTo>
                    <a:pt x="749" y="348"/>
                  </a:lnTo>
                  <a:lnTo>
                    <a:pt x="757" y="343"/>
                  </a:lnTo>
                  <a:lnTo>
                    <a:pt x="764" y="340"/>
                  </a:lnTo>
                  <a:lnTo>
                    <a:pt x="776" y="335"/>
                  </a:lnTo>
                  <a:lnTo>
                    <a:pt x="788" y="330"/>
                  </a:lnTo>
                  <a:lnTo>
                    <a:pt x="799" y="323"/>
                  </a:lnTo>
                  <a:lnTo>
                    <a:pt x="807" y="318"/>
                  </a:lnTo>
                  <a:lnTo>
                    <a:pt x="823" y="313"/>
                  </a:lnTo>
                  <a:lnTo>
                    <a:pt x="838" y="306"/>
                  </a:lnTo>
                  <a:lnTo>
                    <a:pt x="854" y="301"/>
                  </a:lnTo>
                  <a:lnTo>
                    <a:pt x="862" y="298"/>
                  </a:lnTo>
                  <a:lnTo>
                    <a:pt x="873" y="293"/>
                  </a:lnTo>
                  <a:lnTo>
                    <a:pt x="881" y="291"/>
                  </a:lnTo>
                  <a:lnTo>
                    <a:pt x="893" y="288"/>
                  </a:lnTo>
                  <a:lnTo>
                    <a:pt x="900" y="284"/>
                  </a:lnTo>
                  <a:lnTo>
                    <a:pt x="908" y="281"/>
                  </a:lnTo>
                  <a:lnTo>
                    <a:pt x="920" y="276"/>
                  </a:lnTo>
                  <a:lnTo>
                    <a:pt x="928" y="274"/>
                  </a:lnTo>
                  <a:lnTo>
                    <a:pt x="939" y="271"/>
                  </a:lnTo>
                  <a:lnTo>
                    <a:pt x="947" y="269"/>
                  </a:lnTo>
                  <a:lnTo>
                    <a:pt x="959" y="264"/>
                  </a:lnTo>
                  <a:lnTo>
                    <a:pt x="970" y="261"/>
                  </a:lnTo>
                  <a:lnTo>
                    <a:pt x="982" y="256"/>
                  </a:lnTo>
                  <a:lnTo>
                    <a:pt x="994" y="254"/>
                  </a:lnTo>
                  <a:lnTo>
                    <a:pt x="1005" y="251"/>
                  </a:lnTo>
                  <a:lnTo>
                    <a:pt x="1017" y="249"/>
                  </a:lnTo>
                  <a:lnTo>
                    <a:pt x="1028" y="247"/>
                  </a:lnTo>
                  <a:lnTo>
                    <a:pt x="1040" y="242"/>
                  </a:lnTo>
                  <a:lnTo>
                    <a:pt x="1052" y="239"/>
                  </a:lnTo>
                  <a:lnTo>
                    <a:pt x="1067" y="237"/>
                  </a:lnTo>
                  <a:lnTo>
                    <a:pt x="1079" y="234"/>
                  </a:lnTo>
                  <a:lnTo>
                    <a:pt x="1091" y="232"/>
                  </a:lnTo>
                  <a:lnTo>
                    <a:pt x="1102" y="227"/>
                  </a:lnTo>
                  <a:lnTo>
                    <a:pt x="1118" y="224"/>
                  </a:lnTo>
                  <a:lnTo>
                    <a:pt x="1129" y="222"/>
                  </a:lnTo>
                  <a:lnTo>
                    <a:pt x="1145" y="219"/>
                  </a:lnTo>
                  <a:lnTo>
                    <a:pt x="1157" y="217"/>
                  </a:lnTo>
                  <a:lnTo>
                    <a:pt x="1172" y="217"/>
                  </a:lnTo>
                  <a:lnTo>
                    <a:pt x="1188" y="214"/>
                  </a:lnTo>
                  <a:lnTo>
                    <a:pt x="1203" y="212"/>
                  </a:lnTo>
                  <a:lnTo>
                    <a:pt x="1215" y="209"/>
                  </a:lnTo>
                  <a:lnTo>
                    <a:pt x="1230" y="209"/>
                  </a:lnTo>
                  <a:lnTo>
                    <a:pt x="1246" y="207"/>
                  </a:lnTo>
                  <a:lnTo>
                    <a:pt x="1261" y="205"/>
                  </a:lnTo>
                  <a:lnTo>
                    <a:pt x="1277" y="205"/>
                  </a:lnTo>
                  <a:lnTo>
                    <a:pt x="1292" y="205"/>
                  </a:lnTo>
                  <a:lnTo>
                    <a:pt x="1304" y="202"/>
                  </a:lnTo>
                  <a:lnTo>
                    <a:pt x="1320" y="200"/>
                  </a:lnTo>
                  <a:lnTo>
                    <a:pt x="1335" y="197"/>
                  </a:lnTo>
                  <a:lnTo>
                    <a:pt x="1351" y="197"/>
                  </a:lnTo>
                  <a:lnTo>
                    <a:pt x="1362" y="197"/>
                  </a:lnTo>
                  <a:lnTo>
                    <a:pt x="1374" y="197"/>
                  </a:lnTo>
                  <a:lnTo>
                    <a:pt x="1390" y="197"/>
                  </a:lnTo>
                  <a:lnTo>
                    <a:pt x="1401" y="197"/>
                  </a:lnTo>
                  <a:lnTo>
                    <a:pt x="1413" y="197"/>
                  </a:lnTo>
                  <a:lnTo>
                    <a:pt x="1428" y="197"/>
                  </a:lnTo>
                  <a:lnTo>
                    <a:pt x="1436" y="197"/>
                  </a:lnTo>
                  <a:lnTo>
                    <a:pt x="1452" y="197"/>
                  </a:lnTo>
                  <a:lnTo>
                    <a:pt x="1459" y="197"/>
                  </a:lnTo>
                  <a:lnTo>
                    <a:pt x="1475" y="197"/>
                  </a:lnTo>
                  <a:lnTo>
                    <a:pt x="1483" y="200"/>
                  </a:lnTo>
                  <a:lnTo>
                    <a:pt x="1494" y="200"/>
                  </a:lnTo>
                  <a:lnTo>
                    <a:pt x="1506" y="200"/>
                  </a:lnTo>
                  <a:lnTo>
                    <a:pt x="1514" y="200"/>
                  </a:lnTo>
                  <a:lnTo>
                    <a:pt x="1525" y="202"/>
                  </a:lnTo>
                  <a:lnTo>
                    <a:pt x="1533" y="202"/>
                  </a:lnTo>
                  <a:lnTo>
                    <a:pt x="1541" y="205"/>
                  </a:lnTo>
                  <a:lnTo>
                    <a:pt x="1553" y="205"/>
                  </a:lnTo>
                  <a:lnTo>
                    <a:pt x="1560" y="205"/>
                  </a:lnTo>
                  <a:lnTo>
                    <a:pt x="1572" y="207"/>
                  </a:lnTo>
                  <a:lnTo>
                    <a:pt x="1584" y="209"/>
                  </a:lnTo>
                  <a:lnTo>
                    <a:pt x="1599" y="214"/>
                  </a:lnTo>
                  <a:lnTo>
                    <a:pt x="1615" y="217"/>
                  </a:lnTo>
                  <a:lnTo>
                    <a:pt x="1630" y="219"/>
                  </a:lnTo>
                  <a:lnTo>
                    <a:pt x="1638" y="222"/>
                  </a:lnTo>
                  <a:lnTo>
                    <a:pt x="1650" y="227"/>
                  </a:lnTo>
                  <a:lnTo>
                    <a:pt x="1661" y="229"/>
                  </a:lnTo>
                  <a:lnTo>
                    <a:pt x="1673" y="232"/>
                  </a:lnTo>
                  <a:lnTo>
                    <a:pt x="1685" y="239"/>
                  </a:lnTo>
                  <a:lnTo>
                    <a:pt x="1700" y="244"/>
                  </a:lnTo>
                  <a:lnTo>
                    <a:pt x="1708" y="249"/>
                  </a:lnTo>
                  <a:lnTo>
                    <a:pt x="1716" y="254"/>
                  </a:lnTo>
                  <a:lnTo>
                    <a:pt x="1720" y="256"/>
                  </a:lnTo>
                  <a:lnTo>
                    <a:pt x="1723" y="256"/>
                  </a:lnTo>
                  <a:lnTo>
                    <a:pt x="1723" y="254"/>
                  </a:lnTo>
                  <a:lnTo>
                    <a:pt x="1731" y="247"/>
                  </a:lnTo>
                  <a:lnTo>
                    <a:pt x="1731" y="239"/>
                  </a:lnTo>
                  <a:lnTo>
                    <a:pt x="1739" y="234"/>
                  </a:lnTo>
                  <a:lnTo>
                    <a:pt x="1743" y="227"/>
                  </a:lnTo>
                  <a:lnTo>
                    <a:pt x="1755" y="219"/>
                  </a:lnTo>
                  <a:lnTo>
                    <a:pt x="1758" y="209"/>
                  </a:lnTo>
                  <a:lnTo>
                    <a:pt x="1770" y="200"/>
                  </a:lnTo>
                  <a:lnTo>
                    <a:pt x="1778" y="190"/>
                  </a:lnTo>
                  <a:lnTo>
                    <a:pt x="1793" y="180"/>
                  </a:lnTo>
                  <a:lnTo>
                    <a:pt x="1797" y="172"/>
                  </a:lnTo>
                  <a:lnTo>
                    <a:pt x="1805" y="168"/>
                  </a:lnTo>
                  <a:lnTo>
                    <a:pt x="1813" y="163"/>
                  </a:lnTo>
                  <a:lnTo>
                    <a:pt x="1821" y="158"/>
                  </a:lnTo>
                  <a:lnTo>
                    <a:pt x="1836" y="145"/>
                  </a:lnTo>
                  <a:lnTo>
                    <a:pt x="1852" y="135"/>
                  </a:lnTo>
                  <a:lnTo>
                    <a:pt x="1859" y="131"/>
                  </a:lnTo>
                  <a:lnTo>
                    <a:pt x="1867" y="123"/>
                  </a:lnTo>
                  <a:lnTo>
                    <a:pt x="1875" y="118"/>
                  </a:lnTo>
                  <a:lnTo>
                    <a:pt x="1887" y="113"/>
                  </a:lnTo>
                  <a:lnTo>
                    <a:pt x="1894" y="106"/>
                  </a:lnTo>
                  <a:lnTo>
                    <a:pt x="1906" y="101"/>
                  </a:lnTo>
                  <a:lnTo>
                    <a:pt x="1914" y="96"/>
                  </a:lnTo>
                  <a:lnTo>
                    <a:pt x="1925" y="89"/>
                  </a:lnTo>
                  <a:lnTo>
                    <a:pt x="1937" y="84"/>
                  </a:lnTo>
                  <a:lnTo>
                    <a:pt x="1945" y="76"/>
                  </a:lnTo>
                  <a:lnTo>
                    <a:pt x="1956" y="71"/>
                  </a:lnTo>
                  <a:lnTo>
                    <a:pt x="1968" y="66"/>
                  </a:lnTo>
                  <a:lnTo>
                    <a:pt x="1980" y="61"/>
                  </a:lnTo>
                  <a:lnTo>
                    <a:pt x="1995" y="59"/>
                  </a:lnTo>
                  <a:lnTo>
                    <a:pt x="2003" y="52"/>
                  </a:lnTo>
                  <a:lnTo>
                    <a:pt x="2019" y="49"/>
                  </a:lnTo>
                  <a:lnTo>
                    <a:pt x="2030" y="44"/>
                  </a:lnTo>
                  <a:lnTo>
                    <a:pt x="2042" y="39"/>
                  </a:lnTo>
                  <a:lnTo>
                    <a:pt x="2057" y="34"/>
                  </a:lnTo>
                  <a:lnTo>
                    <a:pt x="2073" y="32"/>
                  </a:lnTo>
                  <a:lnTo>
                    <a:pt x="2085" y="27"/>
                  </a:lnTo>
                  <a:lnTo>
                    <a:pt x="2100" y="22"/>
                  </a:lnTo>
                  <a:lnTo>
                    <a:pt x="2116" y="19"/>
                  </a:lnTo>
                  <a:lnTo>
                    <a:pt x="2131" y="17"/>
                  </a:lnTo>
                  <a:lnTo>
                    <a:pt x="2147" y="15"/>
                  </a:lnTo>
                  <a:lnTo>
                    <a:pt x="2158" y="12"/>
                  </a:lnTo>
                  <a:lnTo>
                    <a:pt x="2174" y="10"/>
                  </a:lnTo>
                  <a:lnTo>
                    <a:pt x="2193" y="7"/>
                  </a:lnTo>
                  <a:lnTo>
                    <a:pt x="2209" y="5"/>
                  </a:lnTo>
                  <a:lnTo>
                    <a:pt x="2224" y="5"/>
                  </a:lnTo>
                  <a:lnTo>
                    <a:pt x="2240" y="2"/>
                  </a:lnTo>
                  <a:lnTo>
                    <a:pt x="2259" y="2"/>
                  </a:lnTo>
                  <a:lnTo>
                    <a:pt x="2279" y="2"/>
                  </a:lnTo>
                  <a:lnTo>
                    <a:pt x="2294" y="0"/>
                  </a:lnTo>
                  <a:lnTo>
                    <a:pt x="2310" y="0"/>
                  </a:lnTo>
                  <a:lnTo>
                    <a:pt x="2325" y="0"/>
                  </a:lnTo>
                  <a:lnTo>
                    <a:pt x="2341" y="0"/>
                  </a:lnTo>
                  <a:lnTo>
                    <a:pt x="2356" y="0"/>
                  </a:lnTo>
                  <a:lnTo>
                    <a:pt x="2372" y="0"/>
                  </a:lnTo>
                  <a:lnTo>
                    <a:pt x="2387" y="2"/>
                  </a:lnTo>
                  <a:lnTo>
                    <a:pt x="2399" y="2"/>
                  </a:lnTo>
                  <a:lnTo>
                    <a:pt x="2415" y="2"/>
                  </a:lnTo>
                  <a:lnTo>
                    <a:pt x="2430" y="2"/>
                  </a:lnTo>
                  <a:lnTo>
                    <a:pt x="2442" y="5"/>
                  </a:lnTo>
                  <a:lnTo>
                    <a:pt x="2453" y="5"/>
                  </a:lnTo>
                  <a:lnTo>
                    <a:pt x="2465" y="7"/>
                  </a:lnTo>
                  <a:lnTo>
                    <a:pt x="2481" y="7"/>
                  </a:lnTo>
                  <a:lnTo>
                    <a:pt x="2492" y="10"/>
                  </a:lnTo>
                  <a:lnTo>
                    <a:pt x="2504" y="10"/>
                  </a:lnTo>
                  <a:lnTo>
                    <a:pt x="2516" y="12"/>
                  </a:lnTo>
                  <a:lnTo>
                    <a:pt x="2523" y="12"/>
                  </a:lnTo>
                  <a:lnTo>
                    <a:pt x="2535" y="15"/>
                  </a:lnTo>
                  <a:lnTo>
                    <a:pt x="2547" y="17"/>
                  </a:lnTo>
                  <a:lnTo>
                    <a:pt x="2554" y="19"/>
                  </a:lnTo>
                  <a:lnTo>
                    <a:pt x="2566" y="19"/>
                  </a:lnTo>
                  <a:lnTo>
                    <a:pt x="2574" y="22"/>
                  </a:lnTo>
                  <a:lnTo>
                    <a:pt x="2589" y="27"/>
                  </a:lnTo>
                  <a:lnTo>
                    <a:pt x="2609" y="32"/>
                  </a:lnTo>
                  <a:lnTo>
                    <a:pt x="2624" y="34"/>
                  </a:lnTo>
                  <a:lnTo>
                    <a:pt x="2640" y="39"/>
                  </a:lnTo>
                  <a:lnTo>
                    <a:pt x="2651" y="44"/>
                  </a:lnTo>
                  <a:lnTo>
                    <a:pt x="2663" y="49"/>
                  </a:lnTo>
                  <a:lnTo>
                    <a:pt x="2675" y="52"/>
                  </a:lnTo>
                  <a:lnTo>
                    <a:pt x="2682" y="59"/>
                  </a:lnTo>
                  <a:lnTo>
                    <a:pt x="2702" y="66"/>
                  </a:lnTo>
                  <a:lnTo>
                    <a:pt x="2714" y="74"/>
                  </a:lnTo>
                  <a:lnTo>
                    <a:pt x="2725" y="79"/>
                  </a:lnTo>
                  <a:lnTo>
                    <a:pt x="2729" y="86"/>
                  </a:lnTo>
                  <a:lnTo>
                    <a:pt x="2737" y="89"/>
                  </a:lnTo>
                  <a:lnTo>
                    <a:pt x="2737" y="91"/>
                  </a:lnTo>
                  <a:lnTo>
                    <a:pt x="2725" y="849"/>
                  </a:lnTo>
                  <a:lnTo>
                    <a:pt x="2721" y="849"/>
                  </a:lnTo>
                  <a:lnTo>
                    <a:pt x="2714" y="849"/>
                  </a:lnTo>
                  <a:lnTo>
                    <a:pt x="2710" y="849"/>
                  </a:lnTo>
                  <a:lnTo>
                    <a:pt x="2702" y="851"/>
                  </a:lnTo>
                  <a:lnTo>
                    <a:pt x="2694" y="851"/>
                  </a:lnTo>
                  <a:lnTo>
                    <a:pt x="2686" y="854"/>
                  </a:lnTo>
                  <a:lnTo>
                    <a:pt x="2675" y="854"/>
                  </a:lnTo>
                  <a:lnTo>
                    <a:pt x="2663" y="854"/>
                  </a:lnTo>
                  <a:lnTo>
                    <a:pt x="2651" y="856"/>
                  </a:lnTo>
                  <a:lnTo>
                    <a:pt x="2640" y="856"/>
                  </a:lnTo>
                  <a:lnTo>
                    <a:pt x="2624" y="856"/>
                  </a:lnTo>
                  <a:lnTo>
                    <a:pt x="2609" y="856"/>
                  </a:lnTo>
                  <a:lnTo>
                    <a:pt x="2593" y="859"/>
                  </a:lnTo>
                  <a:lnTo>
                    <a:pt x="2578" y="861"/>
                  </a:lnTo>
                  <a:lnTo>
                    <a:pt x="2562" y="861"/>
                  </a:lnTo>
                  <a:lnTo>
                    <a:pt x="2543" y="861"/>
                  </a:lnTo>
                  <a:lnTo>
                    <a:pt x="2523" y="861"/>
                  </a:lnTo>
                  <a:lnTo>
                    <a:pt x="2508" y="861"/>
                  </a:lnTo>
                  <a:lnTo>
                    <a:pt x="2484" y="861"/>
                  </a:lnTo>
                  <a:lnTo>
                    <a:pt x="2465" y="864"/>
                  </a:lnTo>
                  <a:lnTo>
                    <a:pt x="2446" y="864"/>
                  </a:lnTo>
                  <a:lnTo>
                    <a:pt x="2426" y="866"/>
                  </a:lnTo>
                  <a:lnTo>
                    <a:pt x="2403" y="866"/>
                  </a:lnTo>
                  <a:lnTo>
                    <a:pt x="2383" y="866"/>
                  </a:lnTo>
                  <a:lnTo>
                    <a:pt x="2364" y="866"/>
                  </a:lnTo>
                  <a:lnTo>
                    <a:pt x="2341" y="868"/>
                  </a:lnTo>
                  <a:lnTo>
                    <a:pt x="2317" y="868"/>
                  </a:lnTo>
                  <a:lnTo>
                    <a:pt x="2294" y="868"/>
                  </a:lnTo>
                  <a:lnTo>
                    <a:pt x="2271" y="868"/>
                  </a:lnTo>
                  <a:lnTo>
                    <a:pt x="2251" y="868"/>
                  </a:lnTo>
                  <a:lnTo>
                    <a:pt x="2228" y="866"/>
                  </a:lnTo>
                  <a:lnTo>
                    <a:pt x="2201" y="866"/>
                  </a:lnTo>
                  <a:lnTo>
                    <a:pt x="2178" y="864"/>
                  </a:lnTo>
                  <a:lnTo>
                    <a:pt x="2154" y="864"/>
                  </a:lnTo>
                  <a:lnTo>
                    <a:pt x="2131" y="861"/>
                  </a:lnTo>
                  <a:lnTo>
                    <a:pt x="2108" y="861"/>
                  </a:lnTo>
                  <a:lnTo>
                    <a:pt x="2088" y="859"/>
                  </a:lnTo>
                  <a:lnTo>
                    <a:pt x="2065" y="859"/>
                  </a:lnTo>
                  <a:lnTo>
                    <a:pt x="2042" y="856"/>
                  </a:lnTo>
                  <a:lnTo>
                    <a:pt x="2019" y="854"/>
                  </a:lnTo>
                  <a:lnTo>
                    <a:pt x="1995" y="849"/>
                  </a:lnTo>
                  <a:lnTo>
                    <a:pt x="1976" y="849"/>
                  </a:lnTo>
                  <a:lnTo>
                    <a:pt x="1956" y="844"/>
                  </a:lnTo>
                  <a:lnTo>
                    <a:pt x="1937" y="841"/>
                  </a:lnTo>
                  <a:lnTo>
                    <a:pt x="1918" y="839"/>
                  </a:lnTo>
                  <a:lnTo>
                    <a:pt x="1898" y="836"/>
                  </a:lnTo>
                  <a:lnTo>
                    <a:pt x="1875" y="831"/>
                  </a:lnTo>
                  <a:lnTo>
                    <a:pt x="1855" y="827"/>
                  </a:lnTo>
                  <a:lnTo>
                    <a:pt x="1840" y="822"/>
                  </a:lnTo>
                  <a:lnTo>
                    <a:pt x="1821" y="817"/>
                  </a:lnTo>
                  <a:lnTo>
                    <a:pt x="1805" y="812"/>
                  </a:lnTo>
                  <a:lnTo>
                    <a:pt x="1789" y="804"/>
                  </a:lnTo>
                  <a:lnTo>
                    <a:pt x="1774" y="799"/>
                  </a:lnTo>
                  <a:lnTo>
                    <a:pt x="1758" y="794"/>
                  </a:lnTo>
                  <a:lnTo>
                    <a:pt x="1747" y="787"/>
                  </a:lnTo>
                  <a:lnTo>
                    <a:pt x="1731" y="780"/>
                  </a:lnTo>
                  <a:lnTo>
                    <a:pt x="1720" y="770"/>
                  </a:lnTo>
                  <a:lnTo>
                    <a:pt x="1712" y="765"/>
                  </a:lnTo>
                  <a:lnTo>
                    <a:pt x="1700" y="755"/>
                  </a:lnTo>
                  <a:lnTo>
                    <a:pt x="1692" y="748"/>
                  </a:lnTo>
                  <a:lnTo>
                    <a:pt x="1685" y="738"/>
                  </a:lnTo>
                  <a:lnTo>
                    <a:pt x="1677" y="728"/>
                  </a:lnTo>
                  <a:lnTo>
                    <a:pt x="1673" y="728"/>
                  </a:lnTo>
                  <a:lnTo>
                    <a:pt x="1665" y="733"/>
                  </a:lnTo>
                  <a:lnTo>
                    <a:pt x="1657" y="735"/>
                  </a:lnTo>
                  <a:lnTo>
                    <a:pt x="1650" y="740"/>
                  </a:lnTo>
                  <a:lnTo>
                    <a:pt x="1642" y="743"/>
                  </a:lnTo>
                  <a:lnTo>
                    <a:pt x="1634" y="748"/>
                  </a:lnTo>
                  <a:lnTo>
                    <a:pt x="1623" y="750"/>
                  </a:lnTo>
                  <a:lnTo>
                    <a:pt x="1611" y="755"/>
                  </a:lnTo>
                  <a:lnTo>
                    <a:pt x="1599" y="760"/>
                  </a:lnTo>
                  <a:lnTo>
                    <a:pt x="1584" y="767"/>
                  </a:lnTo>
                  <a:lnTo>
                    <a:pt x="1572" y="772"/>
                  </a:lnTo>
                  <a:lnTo>
                    <a:pt x="1556" y="777"/>
                  </a:lnTo>
                  <a:lnTo>
                    <a:pt x="1541" y="785"/>
                  </a:lnTo>
                  <a:lnTo>
                    <a:pt x="1525" y="790"/>
                  </a:lnTo>
                  <a:lnTo>
                    <a:pt x="1510" y="794"/>
                  </a:lnTo>
                  <a:lnTo>
                    <a:pt x="1494" y="802"/>
                  </a:lnTo>
                  <a:lnTo>
                    <a:pt x="1475" y="807"/>
                  </a:lnTo>
                  <a:lnTo>
                    <a:pt x="1459" y="814"/>
                  </a:lnTo>
                  <a:lnTo>
                    <a:pt x="1448" y="814"/>
                  </a:lnTo>
                  <a:lnTo>
                    <a:pt x="1440" y="819"/>
                  </a:lnTo>
                  <a:lnTo>
                    <a:pt x="1432" y="822"/>
                  </a:lnTo>
                  <a:lnTo>
                    <a:pt x="1424" y="824"/>
                  </a:lnTo>
                  <a:lnTo>
                    <a:pt x="1405" y="829"/>
                  </a:lnTo>
                  <a:lnTo>
                    <a:pt x="1390" y="834"/>
                  </a:lnTo>
                  <a:lnTo>
                    <a:pt x="1374" y="839"/>
                  </a:lnTo>
                  <a:lnTo>
                    <a:pt x="1355" y="844"/>
                  </a:lnTo>
                  <a:lnTo>
                    <a:pt x="1339" y="846"/>
                  </a:lnTo>
                  <a:lnTo>
                    <a:pt x="1324" y="851"/>
                  </a:lnTo>
                  <a:lnTo>
                    <a:pt x="1304" y="854"/>
                  </a:lnTo>
                  <a:lnTo>
                    <a:pt x="1289" y="856"/>
                  </a:lnTo>
                  <a:lnTo>
                    <a:pt x="1277" y="859"/>
                  </a:lnTo>
                  <a:lnTo>
                    <a:pt x="1261" y="861"/>
                  </a:lnTo>
                  <a:lnTo>
                    <a:pt x="1246" y="861"/>
                  </a:lnTo>
                  <a:lnTo>
                    <a:pt x="1230" y="861"/>
                  </a:lnTo>
                  <a:lnTo>
                    <a:pt x="1215" y="859"/>
                  </a:lnTo>
                  <a:lnTo>
                    <a:pt x="1199" y="856"/>
                  </a:lnTo>
                  <a:lnTo>
                    <a:pt x="1184" y="854"/>
                  </a:lnTo>
                  <a:lnTo>
                    <a:pt x="1168" y="851"/>
                  </a:lnTo>
                  <a:lnTo>
                    <a:pt x="1149" y="849"/>
                  </a:lnTo>
                  <a:lnTo>
                    <a:pt x="1137" y="846"/>
                  </a:lnTo>
                  <a:lnTo>
                    <a:pt x="1118" y="844"/>
                  </a:lnTo>
                  <a:lnTo>
                    <a:pt x="1102" y="839"/>
                  </a:lnTo>
                  <a:lnTo>
                    <a:pt x="1087" y="834"/>
                  </a:lnTo>
                  <a:lnTo>
                    <a:pt x="1071" y="831"/>
                  </a:lnTo>
                  <a:lnTo>
                    <a:pt x="1056" y="824"/>
                  </a:lnTo>
                  <a:lnTo>
                    <a:pt x="1040" y="822"/>
                  </a:lnTo>
                  <a:lnTo>
                    <a:pt x="1025" y="817"/>
                  </a:lnTo>
                  <a:lnTo>
                    <a:pt x="1013" y="812"/>
                  </a:lnTo>
                  <a:lnTo>
                    <a:pt x="997" y="807"/>
                  </a:lnTo>
                  <a:lnTo>
                    <a:pt x="982" y="802"/>
                  </a:lnTo>
                  <a:lnTo>
                    <a:pt x="966" y="794"/>
                  </a:lnTo>
                  <a:lnTo>
                    <a:pt x="959" y="792"/>
                  </a:lnTo>
                  <a:lnTo>
                    <a:pt x="943" y="787"/>
                  </a:lnTo>
                  <a:lnTo>
                    <a:pt x="931" y="782"/>
                  </a:lnTo>
                  <a:lnTo>
                    <a:pt x="924" y="777"/>
                  </a:lnTo>
                  <a:lnTo>
                    <a:pt x="916" y="775"/>
                  </a:lnTo>
                  <a:lnTo>
                    <a:pt x="904" y="770"/>
                  </a:lnTo>
                  <a:lnTo>
                    <a:pt x="896" y="767"/>
                  </a:lnTo>
                  <a:lnTo>
                    <a:pt x="893" y="765"/>
                  </a:lnTo>
                  <a:lnTo>
                    <a:pt x="885" y="762"/>
                  </a:lnTo>
                  <a:lnTo>
                    <a:pt x="881" y="757"/>
                  </a:lnTo>
                  <a:lnTo>
                    <a:pt x="877" y="757"/>
                  </a:lnTo>
                  <a:lnTo>
                    <a:pt x="873" y="757"/>
                  </a:lnTo>
                  <a:lnTo>
                    <a:pt x="869" y="760"/>
                  </a:lnTo>
                  <a:lnTo>
                    <a:pt x="862" y="765"/>
                  </a:lnTo>
                  <a:lnTo>
                    <a:pt x="850" y="770"/>
                  </a:lnTo>
                  <a:lnTo>
                    <a:pt x="842" y="775"/>
                  </a:lnTo>
                  <a:lnTo>
                    <a:pt x="834" y="777"/>
                  </a:lnTo>
                  <a:lnTo>
                    <a:pt x="827" y="780"/>
                  </a:lnTo>
                  <a:lnTo>
                    <a:pt x="819" y="785"/>
                  </a:lnTo>
                  <a:lnTo>
                    <a:pt x="807" y="790"/>
                  </a:lnTo>
                  <a:lnTo>
                    <a:pt x="796" y="794"/>
                  </a:lnTo>
                  <a:lnTo>
                    <a:pt x="784" y="797"/>
                  </a:lnTo>
                  <a:lnTo>
                    <a:pt x="772" y="802"/>
                  </a:lnTo>
                  <a:lnTo>
                    <a:pt x="761" y="807"/>
                  </a:lnTo>
                  <a:lnTo>
                    <a:pt x="745" y="812"/>
                  </a:lnTo>
                  <a:lnTo>
                    <a:pt x="729" y="814"/>
                  </a:lnTo>
                  <a:lnTo>
                    <a:pt x="714" y="819"/>
                  </a:lnTo>
                  <a:lnTo>
                    <a:pt x="698" y="822"/>
                  </a:lnTo>
                  <a:lnTo>
                    <a:pt x="683" y="827"/>
                  </a:lnTo>
                  <a:lnTo>
                    <a:pt x="663" y="831"/>
                  </a:lnTo>
                  <a:lnTo>
                    <a:pt x="648" y="834"/>
                  </a:lnTo>
                  <a:lnTo>
                    <a:pt x="636" y="836"/>
                  </a:lnTo>
                  <a:lnTo>
                    <a:pt x="629" y="836"/>
                  </a:lnTo>
                  <a:lnTo>
                    <a:pt x="617" y="839"/>
                  </a:lnTo>
                  <a:lnTo>
                    <a:pt x="609" y="841"/>
                  </a:lnTo>
                  <a:lnTo>
                    <a:pt x="597" y="841"/>
                  </a:lnTo>
                  <a:lnTo>
                    <a:pt x="586" y="844"/>
                  </a:lnTo>
                  <a:lnTo>
                    <a:pt x="578" y="844"/>
                  </a:lnTo>
                  <a:lnTo>
                    <a:pt x="566" y="846"/>
                  </a:lnTo>
                  <a:lnTo>
                    <a:pt x="555" y="849"/>
                  </a:lnTo>
                  <a:lnTo>
                    <a:pt x="543" y="849"/>
                  </a:lnTo>
                  <a:lnTo>
                    <a:pt x="535" y="849"/>
                  </a:lnTo>
                  <a:lnTo>
                    <a:pt x="524" y="851"/>
                  </a:lnTo>
                  <a:lnTo>
                    <a:pt x="512" y="851"/>
                  </a:lnTo>
                  <a:lnTo>
                    <a:pt x="500" y="854"/>
                  </a:lnTo>
                  <a:lnTo>
                    <a:pt x="489" y="854"/>
                  </a:lnTo>
                  <a:lnTo>
                    <a:pt x="477" y="856"/>
                  </a:lnTo>
                  <a:lnTo>
                    <a:pt x="462" y="856"/>
                  </a:lnTo>
                  <a:lnTo>
                    <a:pt x="450" y="856"/>
                  </a:lnTo>
                  <a:lnTo>
                    <a:pt x="438" y="856"/>
                  </a:lnTo>
                  <a:lnTo>
                    <a:pt x="427" y="856"/>
                  </a:lnTo>
                  <a:lnTo>
                    <a:pt x="415" y="854"/>
                  </a:lnTo>
                  <a:lnTo>
                    <a:pt x="403" y="854"/>
                  </a:lnTo>
                  <a:lnTo>
                    <a:pt x="392" y="854"/>
                  </a:lnTo>
                  <a:lnTo>
                    <a:pt x="384" y="854"/>
                  </a:lnTo>
                  <a:lnTo>
                    <a:pt x="372" y="854"/>
                  </a:lnTo>
                  <a:lnTo>
                    <a:pt x="365" y="854"/>
                  </a:lnTo>
                  <a:lnTo>
                    <a:pt x="353" y="851"/>
                  </a:lnTo>
                  <a:lnTo>
                    <a:pt x="341" y="851"/>
                  </a:lnTo>
                  <a:lnTo>
                    <a:pt x="333" y="851"/>
                  </a:lnTo>
                  <a:lnTo>
                    <a:pt x="322" y="851"/>
                  </a:lnTo>
                  <a:lnTo>
                    <a:pt x="314" y="849"/>
                  </a:lnTo>
                  <a:lnTo>
                    <a:pt x="306" y="849"/>
                  </a:lnTo>
                  <a:lnTo>
                    <a:pt x="295" y="849"/>
                  </a:lnTo>
                  <a:lnTo>
                    <a:pt x="287" y="846"/>
                  </a:lnTo>
                  <a:lnTo>
                    <a:pt x="279" y="846"/>
                  </a:lnTo>
                  <a:lnTo>
                    <a:pt x="267" y="844"/>
                  </a:lnTo>
                  <a:lnTo>
                    <a:pt x="252" y="844"/>
                  </a:lnTo>
                  <a:lnTo>
                    <a:pt x="236" y="841"/>
                  </a:lnTo>
                  <a:lnTo>
                    <a:pt x="225" y="836"/>
                  </a:lnTo>
                  <a:lnTo>
                    <a:pt x="209" y="836"/>
                  </a:lnTo>
                  <a:lnTo>
                    <a:pt x="194" y="834"/>
                  </a:lnTo>
                  <a:lnTo>
                    <a:pt x="186" y="831"/>
                  </a:lnTo>
                  <a:lnTo>
                    <a:pt x="170" y="829"/>
                  </a:lnTo>
                  <a:lnTo>
                    <a:pt x="159" y="824"/>
                  </a:lnTo>
                  <a:lnTo>
                    <a:pt x="147" y="822"/>
                  </a:lnTo>
                  <a:lnTo>
                    <a:pt x="139" y="819"/>
                  </a:lnTo>
                  <a:lnTo>
                    <a:pt x="124" y="814"/>
                  </a:lnTo>
                  <a:lnTo>
                    <a:pt x="108" y="812"/>
                  </a:lnTo>
                  <a:lnTo>
                    <a:pt x="101" y="807"/>
                  </a:lnTo>
                  <a:lnTo>
                    <a:pt x="93" y="804"/>
                  </a:lnTo>
                  <a:lnTo>
                    <a:pt x="85" y="802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rgbClr val="F2F7F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7" name="Freeform 167"/>
            <p:cNvSpPr>
              <a:spLocks/>
            </p:cNvSpPr>
            <p:nvPr/>
          </p:nvSpPr>
          <p:spPr bwMode="auto">
            <a:xfrm>
              <a:off x="743" y="1938"/>
              <a:ext cx="1658" cy="647"/>
            </a:xfrm>
            <a:custGeom>
              <a:avLst/>
              <a:gdLst/>
              <a:ahLst/>
              <a:cxnLst>
                <a:cxn ang="0">
                  <a:pos x="31" y="388"/>
                </a:cxn>
                <a:cxn ang="0">
                  <a:pos x="93" y="375"/>
                </a:cxn>
                <a:cxn ang="0">
                  <a:pos x="159" y="363"/>
                </a:cxn>
                <a:cxn ang="0">
                  <a:pos x="206" y="353"/>
                </a:cxn>
                <a:cxn ang="0">
                  <a:pos x="253" y="348"/>
                </a:cxn>
                <a:cxn ang="0">
                  <a:pos x="299" y="343"/>
                </a:cxn>
                <a:cxn ang="0">
                  <a:pos x="361" y="341"/>
                </a:cxn>
                <a:cxn ang="0">
                  <a:pos x="439" y="353"/>
                </a:cxn>
                <a:cxn ang="0">
                  <a:pos x="439" y="338"/>
                </a:cxn>
                <a:cxn ang="0">
                  <a:pos x="431" y="309"/>
                </a:cxn>
                <a:cxn ang="0">
                  <a:pos x="435" y="272"/>
                </a:cxn>
                <a:cxn ang="0">
                  <a:pos x="455" y="225"/>
                </a:cxn>
                <a:cxn ang="0">
                  <a:pos x="501" y="180"/>
                </a:cxn>
                <a:cxn ang="0">
                  <a:pos x="559" y="146"/>
                </a:cxn>
                <a:cxn ang="0">
                  <a:pos x="606" y="126"/>
                </a:cxn>
                <a:cxn ang="0">
                  <a:pos x="653" y="111"/>
                </a:cxn>
                <a:cxn ang="0">
                  <a:pos x="703" y="104"/>
                </a:cxn>
                <a:cxn ang="0">
                  <a:pos x="750" y="104"/>
                </a:cxn>
                <a:cxn ang="0">
                  <a:pos x="796" y="104"/>
                </a:cxn>
                <a:cxn ang="0">
                  <a:pos x="878" y="119"/>
                </a:cxn>
                <a:cxn ang="0">
                  <a:pos x="944" y="138"/>
                </a:cxn>
                <a:cxn ang="0">
                  <a:pos x="1002" y="163"/>
                </a:cxn>
                <a:cxn ang="0">
                  <a:pos x="1021" y="143"/>
                </a:cxn>
                <a:cxn ang="0">
                  <a:pos x="1045" y="116"/>
                </a:cxn>
                <a:cxn ang="0">
                  <a:pos x="1084" y="84"/>
                </a:cxn>
                <a:cxn ang="0">
                  <a:pos x="1130" y="52"/>
                </a:cxn>
                <a:cxn ang="0">
                  <a:pos x="1188" y="22"/>
                </a:cxn>
                <a:cxn ang="0">
                  <a:pos x="1258" y="5"/>
                </a:cxn>
                <a:cxn ang="0">
                  <a:pos x="1332" y="0"/>
                </a:cxn>
                <a:cxn ang="0">
                  <a:pos x="1410" y="8"/>
                </a:cxn>
                <a:cxn ang="0">
                  <a:pos x="1487" y="20"/>
                </a:cxn>
                <a:cxn ang="0">
                  <a:pos x="1549" y="37"/>
                </a:cxn>
                <a:cxn ang="0">
                  <a:pos x="1612" y="55"/>
                </a:cxn>
                <a:cxn ang="0">
                  <a:pos x="1654" y="548"/>
                </a:cxn>
                <a:cxn ang="0">
                  <a:pos x="1612" y="583"/>
                </a:cxn>
                <a:cxn ang="0">
                  <a:pos x="1553" y="607"/>
                </a:cxn>
                <a:cxn ang="0">
                  <a:pos x="1491" y="622"/>
                </a:cxn>
                <a:cxn ang="0">
                  <a:pos x="1437" y="635"/>
                </a:cxn>
                <a:cxn ang="0">
                  <a:pos x="1371" y="640"/>
                </a:cxn>
                <a:cxn ang="0">
                  <a:pos x="1289" y="644"/>
                </a:cxn>
                <a:cxn ang="0">
                  <a:pos x="1196" y="647"/>
                </a:cxn>
                <a:cxn ang="0">
                  <a:pos x="1095" y="642"/>
                </a:cxn>
                <a:cxn ang="0">
                  <a:pos x="1002" y="632"/>
                </a:cxn>
                <a:cxn ang="0">
                  <a:pos x="917" y="617"/>
                </a:cxn>
                <a:cxn ang="0">
                  <a:pos x="839" y="598"/>
                </a:cxn>
                <a:cxn ang="0">
                  <a:pos x="769" y="578"/>
                </a:cxn>
                <a:cxn ang="0">
                  <a:pos x="711" y="553"/>
                </a:cxn>
                <a:cxn ang="0">
                  <a:pos x="656" y="533"/>
                </a:cxn>
                <a:cxn ang="0">
                  <a:pos x="614" y="509"/>
                </a:cxn>
                <a:cxn ang="0">
                  <a:pos x="556" y="474"/>
                </a:cxn>
                <a:cxn ang="0">
                  <a:pos x="517" y="445"/>
                </a:cxn>
                <a:cxn ang="0">
                  <a:pos x="505" y="459"/>
                </a:cxn>
                <a:cxn ang="0">
                  <a:pos x="458" y="509"/>
                </a:cxn>
                <a:cxn ang="0">
                  <a:pos x="392" y="546"/>
                </a:cxn>
                <a:cxn ang="0">
                  <a:pos x="342" y="556"/>
                </a:cxn>
                <a:cxn ang="0">
                  <a:pos x="276" y="558"/>
                </a:cxn>
                <a:cxn ang="0">
                  <a:pos x="206" y="556"/>
                </a:cxn>
                <a:cxn ang="0">
                  <a:pos x="140" y="551"/>
                </a:cxn>
                <a:cxn ang="0">
                  <a:pos x="78" y="546"/>
                </a:cxn>
                <a:cxn ang="0">
                  <a:pos x="35" y="543"/>
                </a:cxn>
                <a:cxn ang="0">
                  <a:pos x="0" y="398"/>
                </a:cxn>
              </a:cxnLst>
              <a:rect l="0" t="0" r="r" b="b"/>
              <a:pathLst>
                <a:path w="1658" h="647">
                  <a:moveTo>
                    <a:pt x="0" y="398"/>
                  </a:moveTo>
                  <a:lnTo>
                    <a:pt x="4" y="395"/>
                  </a:lnTo>
                  <a:lnTo>
                    <a:pt x="12" y="393"/>
                  </a:lnTo>
                  <a:lnTo>
                    <a:pt x="20" y="390"/>
                  </a:lnTo>
                  <a:lnTo>
                    <a:pt x="31" y="388"/>
                  </a:lnTo>
                  <a:lnTo>
                    <a:pt x="39" y="388"/>
                  </a:lnTo>
                  <a:lnTo>
                    <a:pt x="55" y="385"/>
                  </a:lnTo>
                  <a:lnTo>
                    <a:pt x="66" y="380"/>
                  </a:lnTo>
                  <a:lnTo>
                    <a:pt x="78" y="378"/>
                  </a:lnTo>
                  <a:lnTo>
                    <a:pt x="93" y="375"/>
                  </a:lnTo>
                  <a:lnTo>
                    <a:pt x="109" y="370"/>
                  </a:lnTo>
                  <a:lnTo>
                    <a:pt x="125" y="368"/>
                  </a:lnTo>
                  <a:lnTo>
                    <a:pt x="144" y="366"/>
                  </a:lnTo>
                  <a:lnTo>
                    <a:pt x="152" y="363"/>
                  </a:lnTo>
                  <a:lnTo>
                    <a:pt x="159" y="363"/>
                  </a:lnTo>
                  <a:lnTo>
                    <a:pt x="171" y="361"/>
                  </a:lnTo>
                  <a:lnTo>
                    <a:pt x="179" y="358"/>
                  </a:lnTo>
                  <a:lnTo>
                    <a:pt x="187" y="358"/>
                  </a:lnTo>
                  <a:lnTo>
                    <a:pt x="198" y="356"/>
                  </a:lnTo>
                  <a:lnTo>
                    <a:pt x="206" y="353"/>
                  </a:lnTo>
                  <a:lnTo>
                    <a:pt x="214" y="353"/>
                  </a:lnTo>
                  <a:lnTo>
                    <a:pt x="225" y="351"/>
                  </a:lnTo>
                  <a:lnTo>
                    <a:pt x="233" y="351"/>
                  </a:lnTo>
                  <a:lnTo>
                    <a:pt x="245" y="348"/>
                  </a:lnTo>
                  <a:lnTo>
                    <a:pt x="253" y="348"/>
                  </a:lnTo>
                  <a:lnTo>
                    <a:pt x="260" y="346"/>
                  </a:lnTo>
                  <a:lnTo>
                    <a:pt x="272" y="346"/>
                  </a:lnTo>
                  <a:lnTo>
                    <a:pt x="280" y="346"/>
                  </a:lnTo>
                  <a:lnTo>
                    <a:pt x="291" y="346"/>
                  </a:lnTo>
                  <a:lnTo>
                    <a:pt x="299" y="343"/>
                  </a:lnTo>
                  <a:lnTo>
                    <a:pt x="311" y="343"/>
                  </a:lnTo>
                  <a:lnTo>
                    <a:pt x="319" y="343"/>
                  </a:lnTo>
                  <a:lnTo>
                    <a:pt x="330" y="343"/>
                  </a:lnTo>
                  <a:lnTo>
                    <a:pt x="346" y="341"/>
                  </a:lnTo>
                  <a:lnTo>
                    <a:pt x="361" y="341"/>
                  </a:lnTo>
                  <a:lnTo>
                    <a:pt x="381" y="343"/>
                  </a:lnTo>
                  <a:lnTo>
                    <a:pt x="396" y="346"/>
                  </a:lnTo>
                  <a:lnTo>
                    <a:pt x="412" y="346"/>
                  </a:lnTo>
                  <a:lnTo>
                    <a:pt x="427" y="351"/>
                  </a:lnTo>
                  <a:lnTo>
                    <a:pt x="439" y="353"/>
                  </a:lnTo>
                  <a:lnTo>
                    <a:pt x="451" y="358"/>
                  </a:lnTo>
                  <a:lnTo>
                    <a:pt x="451" y="356"/>
                  </a:lnTo>
                  <a:lnTo>
                    <a:pt x="447" y="351"/>
                  </a:lnTo>
                  <a:lnTo>
                    <a:pt x="443" y="346"/>
                  </a:lnTo>
                  <a:lnTo>
                    <a:pt x="439" y="338"/>
                  </a:lnTo>
                  <a:lnTo>
                    <a:pt x="435" y="331"/>
                  </a:lnTo>
                  <a:lnTo>
                    <a:pt x="435" y="326"/>
                  </a:lnTo>
                  <a:lnTo>
                    <a:pt x="435" y="321"/>
                  </a:lnTo>
                  <a:lnTo>
                    <a:pt x="435" y="314"/>
                  </a:lnTo>
                  <a:lnTo>
                    <a:pt x="431" y="309"/>
                  </a:lnTo>
                  <a:lnTo>
                    <a:pt x="431" y="301"/>
                  </a:lnTo>
                  <a:lnTo>
                    <a:pt x="431" y="294"/>
                  </a:lnTo>
                  <a:lnTo>
                    <a:pt x="431" y="287"/>
                  </a:lnTo>
                  <a:lnTo>
                    <a:pt x="431" y="279"/>
                  </a:lnTo>
                  <a:lnTo>
                    <a:pt x="435" y="272"/>
                  </a:lnTo>
                  <a:lnTo>
                    <a:pt x="435" y="262"/>
                  </a:lnTo>
                  <a:lnTo>
                    <a:pt x="439" y="254"/>
                  </a:lnTo>
                  <a:lnTo>
                    <a:pt x="443" y="245"/>
                  </a:lnTo>
                  <a:lnTo>
                    <a:pt x="447" y="235"/>
                  </a:lnTo>
                  <a:lnTo>
                    <a:pt x="455" y="225"/>
                  </a:lnTo>
                  <a:lnTo>
                    <a:pt x="462" y="217"/>
                  </a:lnTo>
                  <a:lnTo>
                    <a:pt x="466" y="208"/>
                  </a:lnTo>
                  <a:lnTo>
                    <a:pt x="478" y="198"/>
                  </a:lnTo>
                  <a:lnTo>
                    <a:pt x="490" y="188"/>
                  </a:lnTo>
                  <a:lnTo>
                    <a:pt x="501" y="180"/>
                  </a:lnTo>
                  <a:lnTo>
                    <a:pt x="513" y="171"/>
                  </a:lnTo>
                  <a:lnTo>
                    <a:pt x="532" y="161"/>
                  </a:lnTo>
                  <a:lnTo>
                    <a:pt x="540" y="156"/>
                  </a:lnTo>
                  <a:lnTo>
                    <a:pt x="548" y="151"/>
                  </a:lnTo>
                  <a:lnTo>
                    <a:pt x="559" y="146"/>
                  </a:lnTo>
                  <a:lnTo>
                    <a:pt x="567" y="143"/>
                  </a:lnTo>
                  <a:lnTo>
                    <a:pt x="579" y="138"/>
                  </a:lnTo>
                  <a:lnTo>
                    <a:pt x="587" y="134"/>
                  </a:lnTo>
                  <a:lnTo>
                    <a:pt x="594" y="129"/>
                  </a:lnTo>
                  <a:lnTo>
                    <a:pt x="606" y="126"/>
                  </a:lnTo>
                  <a:lnTo>
                    <a:pt x="614" y="121"/>
                  </a:lnTo>
                  <a:lnTo>
                    <a:pt x="625" y="119"/>
                  </a:lnTo>
                  <a:lnTo>
                    <a:pt x="633" y="116"/>
                  </a:lnTo>
                  <a:lnTo>
                    <a:pt x="645" y="116"/>
                  </a:lnTo>
                  <a:lnTo>
                    <a:pt x="653" y="111"/>
                  </a:lnTo>
                  <a:lnTo>
                    <a:pt x="664" y="109"/>
                  </a:lnTo>
                  <a:lnTo>
                    <a:pt x="672" y="109"/>
                  </a:lnTo>
                  <a:lnTo>
                    <a:pt x="684" y="106"/>
                  </a:lnTo>
                  <a:lnTo>
                    <a:pt x="691" y="104"/>
                  </a:lnTo>
                  <a:lnTo>
                    <a:pt x="703" y="104"/>
                  </a:lnTo>
                  <a:lnTo>
                    <a:pt x="711" y="104"/>
                  </a:lnTo>
                  <a:lnTo>
                    <a:pt x="722" y="104"/>
                  </a:lnTo>
                  <a:lnTo>
                    <a:pt x="730" y="104"/>
                  </a:lnTo>
                  <a:lnTo>
                    <a:pt x="738" y="104"/>
                  </a:lnTo>
                  <a:lnTo>
                    <a:pt x="750" y="104"/>
                  </a:lnTo>
                  <a:lnTo>
                    <a:pt x="757" y="104"/>
                  </a:lnTo>
                  <a:lnTo>
                    <a:pt x="765" y="104"/>
                  </a:lnTo>
                  <a:lnTo>
                    <a:pt x="777" y="104"/>
                  </a:lnTo>
                  <a:lnTo>
                    <a:pt x="785" y="104"/>
                  </a:lnTo>
                  <a:lnTo>
                    <a:pt x="796" y="104"/>
                  </a:lnTo>
                  <a:lnTo>
                    <a:pt x="812" y="106"/>
                  </a:lnTo>
                  <a:lnTo>
                    <a:pt x="831" y="109"/>
                  </a:lnTo>
                  <a:lnTo>
                    <a:pt x="847" y="111"/>
                  </a:lnTo>
                  <a:lnTo>
                    <a:pt x="862" y="116"/>
                  </a:lnTo>
                  <a:lnTo>
                    <a:pt x="878" y="119"/>
                  </a:lnTo>
                  <a:lnTo>
                    <a:pt x="893" y="121"/>
                  </a:lnTo>
                  <a:lnTo>
                    <a:pt x="905" y="126"/>
                  </a:lnTo>
                  <a:lnTo>
                    <a:pt x="920" y="131"/>
                  </a:lnTo>
                  <a:lnTo>
                    <a:pt x="932" y="134"/>
                  </a:lnTo>
                  <a:lnTo>
                    <a:pt x="944" y="138"/>
                  </a:lnTo>
                  <a:lnTo>
                    <a:pt x="955" y="141"/>
                  </a:lnTo>
                  <a:lnTo>
                    <a:pt x="967" y="146"/>
                  </a:lnTo>
                  <a:lnTo>
                    <a:pt x="983" y="151"/>
                  </a:lnTo>
                  <a:lnTo>
                    <a:pt x="994" y="158"/>
                  </a:lnTo>
                  <a:lnTo>
                    <a:pt x="1002" y="163"/>
                  </a:lnTo>
                  <a:lnTo>
                    <a:pt x="1006" y="163"/>
                  </a:lnTo>
                  <a:lnTo>
                    <a:pt x="1006" y="163"/>
                  </a:lnTo>
                  <a:lnTo>
                    <a:pt x="1010" y="158"/>
                  </a:lnTo>
                  <a:lnTo>
                    <a:pt x="1014" y="151"/>
                  </a:lnTo>
                  <a:lnTo>
                    <a:pt x="1021" y="143"/>
                  </a:lnTo>
                  <a:lnTo>
                    <a:pt x="1025" y="138"/>
                  </a:lnTo>
                  <a:lnTo>
                    <a:pt x="1029" y="134"/>
                  </a:lnTo>
                  <a:lnTo>
                    <a:pt x="1033" y="129"/>
                  </a:lnTo>
                  <a:lnTo>
                    <a:pt x="1041" y="121"/>
                  </a:lnTo>
                  <a:lnTo>
                    <a:pt x="1045" y="116"/>
                  </a:lnTo>
                  <a:lnTo>
                    <a:pt x="1052" y="109"/>
                  </a:lnTo>
                  <a:lnTo>
                    <a:pt x="1056" y="104"/>
                  </a:lnTo>
                  <a:lnTo>
                    <a:pt x="1068" y="97"/>
                  </a:lnTo>
                  <a:lnTo>
                    <a:pt x="1076" y="92"/>
                  </a:lnTo>
                  <a:lnTo>
                    <a:pt x="1084" y="84"/>
                  </a:lnTo>
                  <a:lnTo>
                    <a:pt x="1091" y="77"/>
                  </a:lnTo>
                  <a:lnTo>
                    <a:pt x="1099" y="72"/>
                  </a:lnTo>
                  <a:lnTo>
                    <a:pt x="1111" y="64"/>
                  </a:lnTo>
                  <a:lnTo>
                    <a:pt x="1118" y="57"/>
                  </a:lnTo>
                  <a:lnTo>
                    <a:pt x="1130" y="52"/>
                  </a:lnTo>
                  <a:lnTo>
                    <a:pt x="1142" y="45"/>
                  </a:lnTo>
                  <a:lnTo>
                    <a:pt x="1153" y="40"/>
                  </a:lnTo>
                  <a:lnTo>
                    <a:pt x="1161" y="32"/>
                  </a:lnTo>
                  <a:lnTo>
                    <a:pt x="1173" y="27"/>
                  </a:lnTo>
                  <a:lnTo>
                    <a:pt x="1188" y="22"/>
                  </a:lnTo>
                  <a:lnTo>
                    <a:pt x="1200" y="18"/>
                  </a:lnTo>
                  <a:lnTo>
                    <a:pt x="1216" y="13"/>
                  </a:lnTo>
                  <a:lnTo>
                    <a:pt x="1227" y="10"/>
                  </a:lnTo>
                  <a:lnTo>
                    <a:pt x="1243" y="8"/>
                  </a:lnTo>
                  <a:lnTo>
                    <a:pt x="1258" y="5"/>
                  </a:lnTo>
                  <a:lnTo>
                    <a:pt x="1270" y="3"/>
                  </a:lnTo>
                  <a:lnTo>
                    <a:pt x="1285" y="0"/>
                  </a:lnTo>
                  <a:lnTo>
                    <a:pt x="1301" y="0"/>
                  </a:lnTo>
                  <a:lnTo>
                    <a:pt x="1313" y="0"/>
                  </a:lnTo>
                  <a:lnTo>
                    <a:pt x="1332" y="0"/>
                  </a:lnTo>
                  <a:lnTo>
                    <a:pt x="1348" y="0"/>
                  </a:lnTo>
                  <a:lnTo>
                    <a:pt x="1363" y="3"/>
                  </a:lnTo>
                  <a:lnTo>
                    <a:pt x="1379" y="3"/>
                  </a:lnTo>
                  <a:lnTo>
                    <a:pt x="1394" y="5"/>
                  </a:lnTo>
                  <a:lnTo>
                    <a:pt x="1410" y="8"/>
                  </a:lnTo>
                  <a:lnTo>
                    <a:pt x="1425" y="10"/>
                  </a:lnTo>
                  <a:lnTo>
                    <a:pt x="1441" y="13"/>
                  </a:lnTo>
                  <a:lnTo>
                    <a:pt x="1456" y="15"/>
                  </a:lnTo>
                  <a:lnTo>
                    <a:pt x="1472" y="18"/>
                  </a:lnTo>
                  <a:lnTo>
                    <a:pt x="1487" y="20"/>
                  </a:lnTo>
                  <a:lnTo>
                    <a:pt x="1503" y="25"/>
                  </a:lnTo>
                  <a:lnTo>
                    <a:pt x="1515" y="27"/>
                  </a:lnTo>
                  <a:lnTo>
                    <a:pt x="1526" y="30"/>
                  </a:lnTo>
                  <a:lnTo>
                    <a:pt x="1542" y="32"/>
                  </a:lnTo>
                  <a:lnTo>
                    <a:pt x="1549" y="37"/>
                  </a:lnTo>
                  <a:lnTo>
                    <a:pt x="1561" y="40"/>
                  </a:lnTo>
                  <a:lnTo>
                    <a:pt x="1573" y="42"/>
                  </a:lnTo>
                  <a:lnTo>
                    <a:pt x="1584" y="45"/>
                  </a:lnTo>
                  <a:lnTo>
                    <a:pt x="1596" y="50"/>
                  </a:lnTo>
                  <a:lnTo>
                    <a:pt x="1612" y="55"/>
                  </a:lnTo>
                  <a:lnTo>
                    <a:pt x="1619" y="57"/>
                  </a:lnTo>
                  <a:lnTo>
                    <a:pt x="1623" y="60"/>
                  </a:lnTo>
                  <a:lnTo>
                    <a:pt x="1658" y="546"/>
                  </a:lnTo>
                  <a:lnTo>
                    <a:pt x="1654" y="546"/>
                  </a:lnTo>
                  <a:lnTo>
                    <a:pt x="1654" y="548"/>
                  </a:lnTo>
                  <a:lnTo>
                    <a:pt x="1650" y="553"/>
                  </a:lnTo>
                  <a:lnTo>
                    <a:pt x="1643" y="561"/>
                  </a:lnTo>
                  <a:lnTo>
                    <a:pt x="1631" y="568"/>
                  </a:lnTo>
                  <a:lnTo>
                    <a:pt x="1619" y="578"/>
                  </a:lnTo>
                  <a:lnTo>
                    <a:pt x="1612" y="583"/>
                  </a:lnTo>
                  <a:lnTo>
                    <a:pt x="1604" y="588"/>
                  </a:lnTo>
                  <a:lnTo>
                    <a:pt x="1592" y="593"/>
                  </a:lnTo>
                  <a:lnTo>
                    <a:pt x="1584" y="598"/>
                  </a:lnTo>
                  <a:lnTo>
                    <a:pt x="1569" y="602"/>
                  </a:lnTo>
                  <a:lnTo>
                    <a:pt x="1553" y="607"/>
                  </a:lnTo>
                  <a:lnTo>
                    <a:pt x="1538" y="612"/>
                  </a:lnTo>
                  <a:lnTo>
                    <a:pt x="1522" y="617"/>
                  </a:lnTo>
                  <a:lnTo>
                    <a:pt x="1511" y="617"/>
                  </a:lnTo>
                  <a:lnTo>
                    <a:pt x="1503" y="622"/>
                  </a:lnTo>
                  <a:lnTo>
                    <a:pt x="1491" y="622"/>
                  </a:lnTo>
                  <a:lnTo>
                    <a:pt x="1483" y="625"/>
                  </a:lnTo>
                  <a:lnTo>
                    <a:pt x="1472" y="627"/>
                  </a:lnTo>
                  <a:lnTo>
                    <a:pt x="1460" y="630"/>
                  </a:lnTo>
                  <a:lnTo>
                    <a:pt x="1449" y="630"/>
                  </a:lnTo>
                  <a:lnTo>
                    <a:pt x="1437" y="635"/>
                  </a:lnTo>
                  <a:lnTo>
                    <a:pt x="1425" y="635"/>
                  </a:lnTo>
                  <a:lnTo>
                    <a:pt x="1410" y="635"/>
                  </a:lnTo>
                  <a:lnTo>
                    <a:pt x="1398" y="637"/>
                  </a:lnTo>
                  <a:lnTo>
                    <a:pt x="1383" y="640"/>
                  </a:lnTo>
                  <a:lnTo>
                    <a:pt x="1371" y="640"/>
                  </a:lnTo>
                  <a:lnTo>
                    <a:pt x="1355" y="642"/>
                  </a:lnTo>
                  <a:lnTo>
                    <a:pt x="1340" y="642"/>
                  </a:lnTo>
                  <a:lnTo>
                    <a:pt x="1324" y="644"/>
                  </a:lnTo>
                  <a:lnTo>
                    <a:pt x="1305" y="644"/>
                  </a:lnTo>
                  <a:lnTo>
                    <a:pt x="1289" y="644"/>
                  </a:lnTo>
                  <a:lnTo>
                    <a:pt x="1270" y="647"/>
                  </a:lnTo>
                  <a:lnTo>
                    <a:pt x="1254" y="647"/>
                  </a:lnTo>
                  <a:lnTo>
                    <a:pt x="1235" y="647"/>
                  </a:lnTo>
                  <a:lnTo>
                    <a:pt x="1216" y="647"/>
                  </a:lnTo>
                  <a:lnTo>
                    <a:pt x="1196" y="647"/>
                  </a:lnTo>
                  <a:lnTo>
                    <a:pt x="1177" y="647"/>
                  </a:lnTo>
                  <a:lnTo>
                    <a:pt x="1153" y="644"/>
                  </a:lnTo>
                  <a:lnTo>
                    <a:pt x="1134" y="644"/>
                  </a:lnTo>
                  <a:lnTo>
                    <a:pt x="1115" y="642"/>
                  </a:lnTo>
                  <a:lnTo>
                    <a:pt x="1095" y="642"/>
                  </a:lnTo>
                  <a:lnTo>
                    <a:pt x="1076" y="640"/>
                  </a:lnTo>
                  <a:lnTo>
                    <a:pt x="1056" y="637"/>
                  </a:lnTo>
                  <a:lnTo>
                    <a:pt x="1037" y="635"/>
                  </a:lnTo>
                  <a:lnTo>
                    <a:pt x="1021" y="635"/>
                  </a:lnTo>
                  <a:lnTo>
                    <a:pt x="1002" y="632"/>
                  </a:lnTo>
                  <a:lnTo>
                    <a:pt x="983" y="630"/>
                  </a:lnTo>
                  <a:lnTo>
                    <a:pt x="963" y="625"/>
                  </a:lnTo>
                  <a:lnTo>
                    <a:pt x="948" y="622"/>
                  </a:lnTo>
                  <a:lnTo>
                    <a:pt x="932" y="620"/>
                  </a:lnTo>
                  <a:lnTo>
                    <a:pt x="917" y="617"/>
                  </a:lnTo>
                  <a:lnTo>
                    <a:pt x="897" y="615"/>
                  </a:lnTo>
                  <a:lnTo>
                    <a:pt x="886" y="610"/>
                  </a:lnTo>
                  <a:lnTo>
                    <a:pt x="870" y="605"/>
                  </a:lnTo>
                  <a:lnTo>
                    <a:pt x="851" y="602"/>
                  </a:lnTo>
                  <a:lnTo>
                    <a:pt x="839" y="598"/>
                  </a:lnTo>
                  <a:lnTo>
                    <a:pt x="823" y="595"/>
                  </a:lnTo>
                  <a:lnTo>
                    <a:pt x="812" y="590"/>
                  </a:lnTo>
                  <a:lnTo>
                    <a:pt x="796" y="585"/>
                  </a:lnTo>
                  <a:lnTo>
                    <a:pt x="785" y="580"/>
                  </a:lnTo>
                  <a:lnTo>
                    <a:pt x="769" y="578"/>
                  </a:lnTo>
                  <a:lnTo>
                    <a:pt x="757" y="573"/>
                  </a:lnTo>
                  <a:lnTo>
                    <a:pt x="746" y="568"/>
                  </a:lnTo>
                  <a:lnTo>
                    <a:pt x="730" y="563"/>
                  </a:lnTo>
                  <a:lnTo>
                    <a:pt x="722" y="558"/>
                  </a:lnTo>
                  <a:lnTo>
                    <a:pt x="711" y="553"/>
                  </a:lnTo>
                  <a:lnTo>
                    <a:pt x="699" y="551"/>
                  </a:lnTo>
                  <a:lnTo>
                    <a:pt x="688" y="546"/>
                  </a:lnTo>
                  <a:lnTo>
                    <a:pt x="680" y="541"/>
                  </a:lnTo>
                  <a:lnTo>
                    <a:pt x="668" y="536"/>
                  </a:lnTo>
                  <a:lnTo>
                    <a:pt x="656" y="533"/>
                  </a:lnTo>
                  <a:lnTo>
                    <a:pt x="649" y="526"/>
                  </a:lnTo>
                  <a:lnTo>
                    <a:pt x="641" y="524"/>
                  </a:lnTo>
                  <a:lnTo>
                    <a:pt x="629" y="519"/>
                  </a:lnTo>
                  <a:lnTo>
                    <a:pt x="622" y="514"/>
                  </a:lnTo>
                  <a:lnTo>
                    <a:pt x="614" y="509"/>
                  </a:lnTo>
                  <a:lnTo>
                    <a:pt x="606" y="504"/>
                  </a:lnTo>
                  <a:lnTo>
                    <a:pt x="590" y="496"/>
                  </a:lnTo>
                  <a:lnTo>
                    <a:pt x="579" y="489"/>
                  </a:lnTo>
                  <a:lnTo>
                    <a:pt x="567" y="479"/>
                  </a:lnTo>
                  <a:lnTo>
                    <a:pt x="556" y="474"/>
                  </a:lnTo>
                  <a:lnTo>
                    <a:pt x="544" y="467"/>
                  </a:lnTo>
                  <a:lnTo>
                    <a:pt x="536" y="459"/>
                  </a:lnTo>
                  <a:lnTo>
                    <a:pt x="532" y="454"/>
                  </a:lnTo>
                  <a:lnTo>
                    <a:pt x="524" y="452"/>
                  </a:lnTo>
                  <a:lnTo>
                    <a:pt x="517" y="445"/>
                  </a:lnTo>
                  <a:lnTo>
                    <a:pt x="517" y="445"/>
                  </a:lnTo>
                  <a:lnTo>
                    <a:pt x="513" y="445"/>
                  </a:lnTo>
                  <a:lnTo>
                    <a:pt x="513" y="447"/>
                  </a:lnTo>
                  <a:lnTo>
                    <a:pt x="509" y="454"/>
                  </a:lnTo>
                  <a:lnTo>
                    <a:pt x="505" y="459"/>
                  </a:lnTo>
                  <a:lnTo>
                    <a:pt x="497" y="469"/>
                  </a:lnTo>
                  <a:lnTo>
                    <a:pt x="490" y="479"/>
                  </a:lnTo>
                  <a:lnTo>
                    <a:pt x="482" y="489"/>
                  </a:lnTo>
                  <a:lnTo>
                    <a:pt x="474" y="499"/>
                  </a:lnTo>
                  <a:lnTo>
                    <a:pt x="458" y="509"/>
                  </a:lnTo>
                  <a:lnTo>
                    <a:pt x="447" y="519"/>
                  </a:lnTo>
                  <a:lnTo>
                    <a:pt x="427" y="528"/>
                  </a:lnTo>
                  <a:lnTo>
                    <a:pt x="416" y="538"/>
                  </a:lnTo>
                  <a:lnTo>
                    <a:pt x="404" y="541"/>
                  </a:lnTo>
                  <a:lnTo>
                    <a:pt x="392" y="546"/>
                  </a:lnTo>
                  <a:lnTo>
                    <a:pt x="385" y="548"/>
                  </a:lnTo>
                  <a:lnTo>
                    <a:pt x="373" y="551"/>
                  </a:lnTo>
                  <a:lnTo>
                    <a:pt x="361" y="553"/>
                  </a:lnTo>
                  <a:lnTo>
                    <a:pt x="354" y="556"/>
                  </a:lnTo>
                  <a:lnTo>
                    <a:pt x="342" y="556"/>
                  </a:lnTo>
                  <a:lnTo>
                    <a:pt x="330" y="558"/>
                  </a:lnTo>
                  <a:lnTo>
                    <a:pt x="315" y="558"/>
                  </a:lnTo>
                  <a:lnTo>
                    <a:pt x="303" y="558"/>
                  </a:lnTo>
                  <a:lnTo>
                    <a:pt x="288" y="558"/>
                  </a:lnTo>
                  <a:lnTo>
                    <a:pt x="276" y="558"/>
                  </a:lnTo>
                  <a:lnTo>
                    <a:pt x="260" y="558"/>
                  </a:lnTo>
                  <a:lnTo>
                    <a:pt x="249" y="558"/>
                  </a:lnTo>
                  <a:lnTo>
                    <a:pt x="233" y="556"/>
                  </a:lnTo>
                  <a:lnTo>
                    <a:pt x="222" y="556"/>
                  </a:lnTo>
                  <a:lnTo>
                    <a:pt x="206" y="556"/>
                  </a:lnTo>
                  <a:lnTo>
                    <a:pt x="191" y="556"/>
                  </a:lnTo>
                  <a:lnTo>
                    <a:pt x="179" y="553"/>
                  </a:lnTo>
                  <a:lnTo>
                    <a:pt x="167" y="553"/>
                  </a:lnTo>
                  <a:lnTo>
                    <a:pt x="152" y="553"/>
                  </a:lnTo>
                  <a:lnTo>
                    <a:pt x="140" y="551"/>
                  </a:lnTo>
                  <a:lnTo>
                    <a:pt x="128" y="551"/>
                  </a:lnTo>
                  <a:lnTo>
                    <a:pt x="117" y="551"/>
                  </a:lnTo>
                  <a:lnTo>
                    <a:pt x="101" y="548"/>
                  </a:lnTo>
                  <a:lnTo>
                    <a:pt x="90" y="548"/>
                  </a:lnTo>
                  <a:lnTo>
                    <a:pt x="78" y="546"/>
                  </a:lnTo>
                  <a:lnTo>
                    <a:pt x="70" y="546"/>
                  </a:lnTo>
                  <a:lnTo>
                    <a:pt x="59" y="546"/>
                  </a:lnTo>
                  <a:lnTo>
                    <a:pt x="51" y="543"/>
                  </a:lnTo>
                  <a:lnTo>
                    <a:pt x="39" y="543"/>
                  </a:lnTo>
                  <a:lnTo>
                    <a:pt x="35" y="543"/>
                  </a:lnTo>
                  <a:lnTo>
                    <a:pt x="20" y="541"/>
                  </a:lnTo>
                  <a:lnTo>
                    <a:pt x="12" y="538"/>
                  </a:lnTo>
                  <a:lnTo>
                    <a:pt x="4" y="538"/>
                  </a:lnTo>
                  <a:lnTo>
                    <a:pt x="4" y="538"/>
                  </a:lnTo>
                  <a:lnTo>
                    <a:pt x="0" y="398"/>
                  </a:lnTo>
                  <a:lnTo>
                    <a:pt x="0" y="398"/>
                  </a:lnTo>
                  <a:close/>
                </a:path>
              </a:pathLst>
            </a:custGeom>
            <a:solidFill>
              <a:srgbClr val="F2F7F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8" name="Freeform 168"/>
            <p:cNvSpPr>
              <a:spLocks/>
            </p:cNvSpPr>
            <p:nvPr/>
          </p:nvSpPr>
          <p:spPr bwMode="auto">
            <a:xfrm>
              <a:off x="720" y="926"/>
              <a:ext cx="4585" cy="827"/>
            </a:xfrm>
            <a:custGeom>
              <a:avLst/>
              <a:gdLst/>
              <a:ahLst/>
              <a:cxnLst>
                <a:cxn ang="0">
                  <a:pos x="82" y="588"/>
                </a:cxn>
                <a:cxn ang="0">
                  <a:pos x="179" y="573"/>
                </a:cxn>
                <a:cxn ang="0">
                  <a:pos x="280" y="546"/>
                </a:cxn>
                <a:cxn ang="0">
                  <a:pos x="357" y="558"/>
                </a:cxn>
                <a:cxn ang="0">
                  <a:pos x="462" y="553"/>
                </a:cxn>
                <a:cxn ang="0">
                  <a:pos x="509" y="590"/>
                </a:cxn>
                <a:cxn ang="0">
                  <a:pos x="567" y="600"/>
                </a:cxn>
                <a:cxn ang="0">
                  <a:pos x="625" y="647"/>
                </a:cxn>
                <a:cxn ang="0">
                  <a:pos x="679" y="649"/>
                </a:cxn>
                <a:cxn ang="0">
                  <a:pos x="718" y="696"/>
                </a:cxn>
                <a:cxn ang="0">
                  <a:pos x="815" y="711"/>
                </a:cxn>
                <a:cxn ang="0">
                  <a:pos x="912" y="716"/>
                </a:cxn>
                <a:cxn ang="0">
                  <a:pos x="986" y="748"/>
                </a:cxn>
                <a:cxn ang="0">
                  <a:pos x="1064" y="775"/>
                </a:cxn>
                <a:cxn ang="0">
                  <a:pos x="1138" y="795"/>
                </a:cxn>
                <a:cxn ang="0">
                  <a:pos x="1231" y="795"/>
                </a:cxn>
                <a:cxn ang="0">
                  <a:pos x="1312" y="790"/>
                </a:cxn>
                <a:cxn ang="0">
                  <a:pos x="1402" y="815"/>
                </a:cxn>
                <a:cxn ang="0">
                  <a:pos x="1487" y="817"/>
                </a:cxn>
                <a:cxn ang="0">
                  <a:pos x="2089" y="805"/>
                </a:cxn>
                <a:cxn ang="0">
                  <a:pos x="2182" y="822"/>
                </a:cxn>
                <a:cxn ang="0">
                  <a:pos x="2271" y="820"/>
                </a:cxn>
                <a:cxn ang="0">
                  <a:pos x="2345" y="798"/>
                </a:cxn>
                <a:cxn ang="0">
                  <a:pos x="2601" y="785"/>
                </a:cxn>
                <a:cxn ang="0">
                  <a:pos x="2722" y="773"/>
                </a:cxn>
                <a:cxn ang="0">
                  <a:pos x="2807" y="753"/>
                </a:cxn>
                <a:cxn ang="0">
                  <a:pos x="2862" y="746"/>
                </a:cxn>
                <a:cxn ang="0">
                  <a:pos x="2959" y="748"/>
                </a:cxn>
                <a:cxn ang="0">
                  <a:pos x="2997" y="721"/>
                </a:cxn>
                <a:cxn ang="0">
                  <a:pos x="3052" y="716"/>
                </a:cxn>
                <a:cxn ang="0">
                  <a:pos x="3025" y="652"/>
                </a:cxn>
                <a:cxn ang="0">
                  <a:pos x="3102" y="652"/>
                </a:cxn>
                <a:cxn ang="0">
                  <a:pos x="3180" y="632"/>
                </a:cxn>
                <a:cxn ang="0">
                  <a:pos x="3246" y="610"/>
                </a:cxn>
                <a:cxn ang="0">
                  <a:pos x="3316" y="608"/>
                </a:cxn>
                <a:cxn ang="0">
                  <a:pos x="3393" y="605"/>
                </a:cxn>
                <a:cxn ang="0">
                  <a:pos x="3494" y="595"/>
                </a:cxn>
                <a:cxn ang="0">
                  <a:pos x="3588" y="553"/>
                </a:cxn>
                <a:cxn ang="0">
                  <a:pos x="3646" y="548"/>
                </a:cxn>
                <a:cxn ang="0">
                  <a:pos x="3712" y="521"/>
                </a:cxn>
                <a:cxn ang="0">
                  <a:pos x="3755" y="506"/>
                </a:cxn>
                <a:cxn ang="0">
                  <a:pos x="3758" y="469"/>
                </a:cxn>
                <a:cxn ang="0">
                  <a:pos x="3821" y="450"/>
                </a:cxn>
                <a:cxn ang="0">
                  <a:pos x="3805" y="417"/>
                </a:cxn>
                <a:cxn ang="0">
                  <a:pos x="3871" y="376"/>
                </a:cxn>
                <a:cxn ang="0">
                  <a:pos x="3875" y="331"/>
                </a:cxn>
                <a:cxn ang="0">
                  <a:pos x="3910" y="311"/>
                </a:cxn>
                <a:cxn ang="0">
                  <a:pos x="4022" y="289"/>
                </a:cxn>
                <a:cxn ang="0">
                  <a:pos x="4053" y="264"/>
                </a:cxn>
                <a:cxn ang="0">
                  <a:pos x="4100" y="260"/>
                </a:cxn>
                <a:cxn ang="0">
                  <a:pos x="4100" y="218"/>
                </a:cxn>
                <a:cxn ang="0">
                  <a:pos x="4170" y="222"/>
                </a:cxn>
                <a:cxn ang="0">
                  <a:pos x="4255" y="225"/>
                </a:cxn>
                <a:cxn ang="0">
                  <a:pos x="4333" y="225"/>
                </a:cxn>
                <a:cxn ang="0">
                  <a:pos x="4411" y="195"/>
                </a:cxn>
                <a:cxn ang="0">
                  <a:pos x="4446" y="176"/>
                </a:cxn>
                <a:cxn ang="0">
                  <a:pos x="4550" y="171"/>
                </a:cxn>
                <a:cxn ang="0">
                  <a:pos x="4562" y="131"/>
                </a:cxn>
                <a:cxn ang="0">
                  <a:pos x="0" y="0"/>
                </a:cxn>
              </a:cxnLst>
              <a:rect l="0" t="0" r="r" b="b"/>
              <a:pathLst>
                <a:path w="4585" h="827">
                  <a:moveTo>
                    <a:pt x="0" y="578"/>
                  </a:moveTo>
                  <a:lnTo>
                    <a:pt x="8" y="578"/>
                  </a:lnTo>
                  <a:lnTo>
                    <a:pt x="12" y="580"/>
                  </a:lnTo>
                  <a:lnTo>
                    <a:pt x="23" y="583"/>
                  </a:lnTo>
                  <a:lnTo>
                    <a:pt x="35" y="583"/>
                  </a:lnTo>
                  <a:lnTo>
                    <a:pt x="50" y="583"/>
                  </a:lnTo>
                  <a:lnTo>
                    <a:pt x="62" y="585"/>
                  </a:lnTo>
                  <a:lnTo>
                    <a:pt x="82" y="588"/>
                  </a:lnTo>
                  <a:lnTo>
                    <a:pt x="89" y="588"/>
                  </a:lnTo>
                  <a:lnTo>
                    <a:pt x="101" y="588"/>
                  </a:lnTo>
                  <a:lnTo>
                    <a:pt x="113" y="585"/>
                  </a:lnTo>
                  <a:lnTo>
                    <a:pt x="128" y="583"/>
                  </a:lnTo>
                  <a:lnTo>
                    <a:pt x="144" y="578"/>
                  </a:lnTo>
                  <a:lnTo>
                    <a:pt x="163" y="575"/>
                  </a:lnTo>
                  <a:lnTo>
                    <a:pt x="171" y="573"/>
                  </a:lnTo>
                  <a:lnTo>
                    <a:pt x="179" y="573"/>
                  </a:lnTo>
                  <a:lnTo>
                    <a:pt x="186" y="568"/>
                  </a:lnTo>
                  <a:lnTo>
                    <a:pt x="198" y="568"/>
                  </a:lnTo>
                  <a:lnTo>
                    <a:pt x="214" y="563"/>
                  </a:lnTo>
                  <a:lnTo>
                    <a:pt x="229" y="558"/>
                  </a:lnTo>
                  <a:lnTo>
                    <a:pt x="245" y="556"/>
                  </a:lnTo>
                  <a:lnTo>
                    <a:pt x="260" y="551"/>
                  </a:lnTo>
                  <a:lnTo>
                    <a:pt x="268" y="548"/>
                  </a:lnTo>
                  <a:lnTo>
                    <a:pt x="280" y="546"/>
                  </a:lnTo>
                  <a:lnTo>
                    <a:pt x="283" y="546"/>
                  </a:lnTo>
                  <a:lnTo>
                    <a:pt x="287" y="546"/>
                  </a:lnTo>
                  <a:lnTo>
                    <a:pt x="291" y="546"/>
                  </a:lnTo>
                  <a:lnTo>
                    <a:pt x="303" y="548"/>
                  </a:lnTo>
                  <a:lnTo>
                    <a:pt x="314" y="551"/>
                  </a:lnTo>
                  <a:lnTo>
                    <a:pt x="326" y="553"/>
                  </a:lnTo>
                  <a:lnTo>
                    <a:pt x="342" y="556"/>
                  </a:lnTo>
                  <a:lnTo>
                    <a:pt x="357" y="558"/>
                  </a:lnTo>
                  <a:lnTo>
                    <a:pt x="373" y="561"/>
                  </a:lnTo>
                  <a:lnTo>
                    <a:pt x="384" y="561"/>
                  </a:lnTo>
                  <a:lnTo>
                    <a:pt x="404" y="561"/>
                  </a:lnTo>
                  <a:lnTo>
                    <a:pt x="415" y="558"/>
                  </a:lnTo>
                  <a:lnTo>
                    <a:pt x="431" y="558"/>
                  </a:lnTo>
                  <a:lnTo>
                    <a:pt x="447" y="556"/>
                  </a:lnTo>
                  <a:lnTo>
                    <a:pt x="458" y="553"/>
                  </a:lnTo>
                  <a:lnTo>
                    <a:pt x="462" y="553"/>
                  </a:lnTo>
                  <a:lnTo>
                    <a:pt x="466" y="553"/>
                  </a:lnTo>
                  <a:lnTo>
                    <a:pt x="466" y="556"/>
                  </a:lnTo>
                  <a:lnTo>
                    <a:pt x="470" y="566"/>
                  </a:lnTo>
                  <a:lnTo>
                    <a:pt x="474" y="573"/>
                  </a:lnTo>
                  <a:lnTo>
                    <a:pt x="481" y="578"/>
                  </a:lnTo>
                  <a:lnTo>
                    <a:pt x="489" y="583"/>
                  </a:lnTo>
                  <a:lnTo>
                    <a:pt x="501" y="588"/>
                  </a:lnTo>
                  <a:lnTo>
                    <a:pt x="509" y="590"/>
                  </a:lnTo>
                  <a:lnTo>
                    <a:pt x="524" y="593"/>
                  </a:lnTo>
                  <a:lnTo>
                    <a:pt x="536" y="593"/>
                  </a:lnTo>
                  <a:lnTo>
                    <a:pt x="544" y="595"/>
                  </a:lnTo>
                  <a:lnTo>
                    <a:pt x="555" y="595"/>
                  </a:lnTo>
                  <a:lnTo>
                    <a:pt x="563" y="598"/>
                  </a:lnTo>
                  <a:lnTo>
                    <a:pt x="563" y="598"/>
                  </a:lnTo>
                  <a:lnTo>
                    <a:pt x="567" y="598"/>
                  </a:lnTo>
                  <a:lnTo>
                    <a:pt x="567" y="600"/>
                  </a:lnTo>
                  <a:lnTo>
                    <a:pt x="571" y="603"/>
                  </a:lnTo>
                  <a:lnTo>
                    <a:pt x="571" y="608"/>
                  </a:lnTo>
                  <a:lnTo>
                    <a:pt x="579" y="617"/>
                  </a:lnTo>
                  <a:lnTo>
                    <a:pt x="582" y="625"/>
                  </a:lnTo>
                  <a:lnTo>
                    <a:pt x="590" y="632"/>
                  </a:lnTo>
                  <a:lnTo>
                    <a:pt x="602" y="640"/>
                  </a:lnTo>
                  <a:lnTo>
                    <a:pt x="613" y="645"/>
                  </a:lnTo>
                  <a:lnTo>
                    <a:pt x="625" y="647"/>
                  </a:lnTo>
                  <a:lnTo>
                    <a:pt x="637" y="649"/>
                  </a:lnTo>
                  <a:lnTo>
                    <a:pt x="648" y="649"/>
                  </a:lnTo>
                  <a:lnTo>
                    <a:pt x="656" y="652"/>
                  </a:lnTo>
                  <a:lnTo>
                    <a:pt x="668" y="649"/>
                  </a:lnTo>
                  <a:lnTo>
                    <a:pt x="676" y="649"/>
                  </a:lnTo>
                  <a:lnTo>
                    <a:pt x="676" y="649"/>
                  </a:lnTo>
                  <a:lnTo>
                    <a:pt x="679" y="649"/>
                  </a:lnTo>
                  <a:lnTo>
                    <a:pt x="679" y="649"/>
                  </a:lnTo>
                  <a:lnTo>
                    <a:pt x="679" y="654"/>
                  </a:lnTo>
                  <a:lnTo>
                    <a:pt x="679" y="657"/>
                  </a:lnTo>
                  <a:lnTo>
                    <a:pt x="679" y="664"/>
                  </a:lnTo>
                  <a:lnTo>
                    <a:pt x="683" y="669"/>
                  </a:lnTo>
                  <a:lnTo>
                    <a:pt x="687" y="677"/>
                  </a:lnTo>
                  <a:lnTo>
                    <a:pt x="695" y="684"/>
                  </a:lnTo>
                  <a:lnTo>
                    <a:pt x="711" y="694"/>
                  </a:lnTo>
                  <a:lnTo>
                    <a:pt x="718" y="696"/>
                  </a:lnTo>
                  <a:lnTo>
                    <a:pt x="730" y="699"/>
                  </a:lnTo>
                  <a:lnTo>
                    <a:pt x="742" y="704"/>
                  </a:lnTo>
                  <a:lnTo>
                    <a:pt x="757" y="706"/>
                  </a:lnTo>
                  <a:lnTo>
                    <a:pt x="773" y="706"/>
                  </a:lnTo>
                  <a:lnTo>
                    <a:pt x="788" y="709"/>
                  </a:lnTo>
                  <a:lnTo>
                    <a:pt x="796" y="711"/>
                  </a:lnTo>
                  <a:lnTo>
                    <a:pt x="808" y="711"/>
                  </a:lnTo>
                  <a:lnTo>
                    <a:pt x="815" y="711"/>
                  </a:lnTo>
                  <a:lnTo>
                    <a:pt x="827" y="714"/>
                  </a:lnTo>
                  <a:lnTo>
                    <a:pt x="843" y="714"/>
                  </a:lnTo>
                  <a:lnTo>
                    <a:pt x="858" y="714"/>
                  </a:lnTo>
                  <a:lnTo>
                    <a:pt x="874" y="716"/>
                  </a:lnTo>
                  <a:lnTo>
                    <a:pt x="885" y="716"/>
                  </a:lnTo>
                  <a:lnTo>
                    <a:pt x="897" y="716"/>
                  </a:lnTo>
                  <a:lnTo>
                    <a:pt x="905" y="716"/>
                  </a:lnTo>
                  <a:lnTo>
                    <a:pt x="912" y="716"/>
                  </a:lnTo>
                  <a:lnTo>
                    <a:pt x="912" y="716"/>
                  </a:lnTo>
                  <a:lnTo>
                    <a:pt x="920" y="719"/>
                  </a:lnTo>
                  <a:lnTo>
                    <a:pt x="928" y="724"/>
                  </a:lnTo>
                  <a:lnTo>
                    <a:pt x="940" y="728"/>
                  </a:lnTo>
                  <a:lnTo>
                    <a:pt x="955" y="733"/>
                  </a:lnTo>
                  <a:lnTo>
                    <a:pt x="971" y="741"/>
                  </a:lnTo>
                  <a:lnTo>
                    <a:pt x="978" y="743"/>
                  </a:lnTo>
                  <a:lnTo>
                    <a:pt x="986" y="748"/>
                  </a:lnTo>
                  <a:lnTo>
                    <a:pt x="998" y="751"/>
                  </a:lnTo>
                  <a:lnTo>
                    <a:pt x="1006" y="753"/>
                  </a:lnTo>
                  <a:lnTo>
                    <a:pt x="1017" y="758"/>
                  </a:lnTo>
                  <a:lnTo>
                    <a:pt x="1025" y="761"/>
                  </a:lnTo>
                  <a:lnTo>
                    <a:pt x="1037" y="763"/>
                  </a:lnTo>
                  <a:lnTo>
                    <a:pt x="1044" y="768"/>
                  </a:lnTo>
                  <a:lnTo>
                    <a:pt x="1056" y="770"/>
                  </a:lnTo>
                  <a:lnTo>
                    <a:pt x="1064" y="775"/>
                  </a:lnTo>
                  <a:lnTo>
                    <a:pt x="1075" y="778"/>
                  </a:lnTo>
                  <a:lnTo>
                    <a:pt x="1087" y="783"/>
                  </a:lnTo>
                  <a:lnTo>
                    <a:pt x="1095" y="783"/>
                  </a:lnTo>
                  <a:lnTo>
                    <a:pt x="1103" y="788"/>
                  </a:lnTo>
                  <a:lnTo>
                    <a:pt x="1110" y="790"/>
                  </a:lnTo>
                  <a:lnTo>
                    <a:pt x="1122" y="793"/>
                  </a:lnTo>
                  <a:lnTo>
                    <a:pt x="1130" y="793"/>
                  </a:lnTo>
                  <a:lnTo>
                    <a:pt x="1138" y="795"/>
                  </a:lnTo>
                  <a:lnTo>
                    <a:pt x="1145" y="795"/>
                  </a:lnTo>
                  <a:lnTo>
                    <a:pt x="1153" y="798"/>
                  </a:lnTo>
                  <a:lnTo>
                    <a:pt x="1165" y="798"/>
                  </a:lnTo>
                  <a:lnTo>
                    <a:pt x="1176" y="798"/>
                  </a:lnTo>
                  <a:lnTo>
                    <a:pt x="1192" y="798"/>
                  </a:lnTo>
                  <a:lnTo>
                    <a:pt x="1204" y="798"/>
                  </a:lnTo>
                  <a:lnTo>
                    <a:pt x="1219" y="798"/>
                  </a:lnTo>
                  <a:lnTo>
                    <a:pt x="1231" y="795"/>
                  </a:lnTo>
                  <a:lnTo>
                    <a:pt x="1242" y="795"/>
                  </a:lnTo>
                  <a:lnTo>
                    <a:pt x="1258" y="795"/>
                  </a:lnTo>
                  <a:lnTo>
                    <a:pt x="1266" y="793"/>
                  </a:lnTo>
                  <a:lnTo>
                    <a:pt x="1277" y="793"/>
                  </a:lnTo>
                  <a:lnTo>
                    <a:pt x="1285" y="790"/>
                  </a:lnTo>
                  <a:lnTo>
                    <a:pt x="1297" y="790"/>
                  </a:lnTo>
                  <a:lnTo>
                    <a:pt x="1308" y="790"/>
                  </a:lnTo>
                  <a:lnTo>
                    <a:pt x="1312" y="790"/>
                  </a:lnTo>
                  <a:lnTo>
                    <a:pt x="1316" y="793"/>
                  </a:lnTo>
                  <a:lnTo>
                    <a:pt x="1328" y="795"/>
                  </a:lnTo>
                  <a:lnTo>
                    <a:pt x="1340" y="800"/>
                  </a:lnTo>
                  <a:lnTo>
                    <a:pt x="1355" y="805"/>
                  </a:lnTo>
                  <a:lnTo>
                    <a:pt x="1367" y="807"/>
                  </a:lnTo>
                  <a:lnTo>
                    <a:pt x="1382" y="812"/>
                  </a:lnTo>
                  <a:lnTo>
                    <a:pt x="1398" y="815"/>
                  </a:lnTo>
                  <a:lnTo>
                    <a:pt x="1402" y="815"/>
                  </a:lnTo>
                  <a:lnTo>
                    <a:pt x="1413" y="817"/>
                  </a:lnTo>
                  <a:lnTo>
                    <a:pt x="1421" y="817"/>
                  </a:lnTo>
                  <a:lnTo>
                    <a:pt x="1433" y="820"/>
                  </a:lnTo>
                  <a:lnTo>
                    <a:pt x="1440" y="820"/>
                  </a:lnTo>
                  <a:lnTo>
                    <a:pt x="1448" y="820"/>
                  </a:lnTo>
                  <a:lnTo>
                    <a:pt x="1460" y="820"/>
                  </a:lnTo>
                  <a:lnTo>
                    <a:pt x="1468" y="820"/>
                  </a:lnTo>
                  <a:lnTo>
                    <a:pt x="1487" y="817"/>
                  </a:lnTo>
                  <a:lnTo>
                    <a:pt x="1499" y="817"/>
                  </a:lnTo>
                  <a:lnTo>
                    <a:pt x="1510" y="817"/>
                  </a:lnTo>
                  <a:lnTo>
                    <a:pt x="1514" y="817"/>
                  </a:lnTo>
                  <a:lnTo>
                    <a:pt x="2062" y="798"/>
                  </a:lnTo>
                  <a:lnTo>
                    <a:pt x="2066" y="798"/>
                  </a:lnTo>
                  <a:lnTo>
                    <a:pt x="2073" y="802"/>
                  </a:lnTo>
                  <a:lnTo>
                    <a:pt x="2081" y="802"/>
                  </a:lnTo>
                  <a:lnTo>
                    <a:pt x="2089" y="805"/>
                  </a:lnTo>
                  <a:lnTo>
                    <a:pt x="2101" y="807"/>
                  </a:lnTo>
                  <a:lnTo>
                    <a:pt x="2112" y="810"/>
                  </a:lnTo>
                  <a:lnTo>
                    <a:pt x="2120" y="812"/>
                  </a:lnTo>
                  <a:lnTo>
                    <a:pt x="2135" y="812"/>
                  </a:lnTo>
                  <a:lnTo>
                    <a:pt x="2147" y="815"/>
                  </a:lnTo>
                  <a:lnTo>
                    <a:pt x="2159" y="820"/>
                  </a:lnTo>
                  <a:lnTo>
                    <a:pt x="2170" y="820"/>
                  </a:lnTo>
                  <a:lnTo>
                    <a:pt x="2182" y="822"/>
                  </a:lnTo>
                  <a:lnTo>
                    <a:pt x="2194" y="825"/>
                  </a:lnTo>
                  <a:lnTo>
                    <a:pt x="2205" y="827"/>
                  </a:lnTo>
                  <a:lnTo>
                    <a:pt x="2213" y="827"/>
                  </a:lnTo>
                  <a:lnTo>
                    <a:pt x="2225" y="827"/>
                  </a:lnTo>
                  <a:lnTo>
                    <a:pt x="2236" y="825"/>
                  </a:lnTo>
                  <a:lnTo>
                    <a:pt x="2252" y="825"/>
                  </a:lnTo>
                  <a:lnTo>
                    <a:pt x="2260" y="822"/>
                  </a:lnTo>
                  <a:lnTo>
                    <a:pt x="2271" y="820"/>
                  </a:lnTo>
                  <a:lnTo>
                    <a:pt x="2283" y="817"/>
                  </a:lnTo>
                  <a:lnTo>
                    <a:pt x="2295" y="815"/>
                  </a:lnTo>
                  <a:lnTo>
                    <a:pt x="2302" y="812"/>
                  </a:lnTo>
                  <a:lnTo>
                    <a:pt x="2314" y="807"/>
                  </a:lnTo>
                  <a:lnTo>
                    <a:pt x="2322" y="805"/>
                  </a:lnTo>
                  <a:lnTo>
                    <a:pt x="2330" y="802"/>
                  </a:lnTo>
                  <a:lnTo>
                    <a:pt x="2337" y="800"/>
                  </a:lnTo>
                  <a:lnTo>
                    <a:pt x="2345" y="798"/>
                  </a:lnTo>
                  <a:lnTo>
                    <a:pt x="2465" y="788"/>
                  </a:lnTo>
                  <a:lnTo>
                    <a:pt x="2555" y="790"/>
                  </a:lnTo>
                  <a:lnTo>
                    <a:pt x="2555" y="788"/>
                  </a:lnTo>
                  <a:lnTo>
                    <a:pt x="2559" y="788"/>
                  </a:lnTo>
                  <a:lnTo>
                    <a:pt x="2566" y="788"/>
                  </a:lnTo>
                  <a:lnTo>
                    <a:pt x="2574" y="788"/>
                  </a:lnTo>
                  <a:lnTo>
                    <a:pt x="2586" y="785"/>
                  </a:lnTo>
                  <a:lnTo>
                    <a:pt x="2601" y="785"/>
                  </a:lnTo>
                  <a:lnTo>
                    <a:pt x="2613" y="783"/>
                  </a:lnTo>
                  <a:lnTo>
                    <a:pt x="2629" y="783"/>
                  </a:lnTo>
                  <a:lnTo>
                    <a:pt x="2644" y="780"/>
                  </a:lnTo>
                  <a:lnTo>
                    <a:pt x="2660" y="778"/>
                  </a:lnTo>
                  <a:lnTo>
                    <a:pt x="2675" y="778"/>
                  </a:lnTo>
                  <a:lnTo>
                    <a:pt x="2691" y="775"/>
                  </a:lnTo>
                  <a:lnTo>
                    <a:pt x="2706" y="773"/>
                  </a:lnTo>
                  <a:lnTo>
                    <a:pt x="2722" y="773"/>
                  </a:lnTo>
                  <a:lnTo>
                    <a:pt x="2733" y="768"/>
                  </a:lnTo>
                  <a:lnTo>
                    <a:pt x="2745" y="768"/>
                  </a:lnTo>
                  <a:lnTo>
                    <a:pt x="2757" y="765"/>
                  </a:lnTo>
                  <a:lnTo>
                    <a:pt x="2764" y="763"/>
                  </a:lnTo>
                  <a:lnTo>
                    <a:pt x="2772" y="761"/>
                  </a:lnTo>
                  <a:lnTo>
                    <a:pt x="2780" y="761"/>
                  </a:lnTo>
                  <a:lnTo>
                    <a:pt x="2795" y="756"/>
                  </a:lnTo>
                  <a:lnTo>
                    <a:pt x="2807" y="753"/>
                  </a:lnTo>
                  <a:lnTo>
                    <a:pt x="2815" y="748"/>
                  </a:lnTo>
                  <a:lnTo>
                    <a:pt x="2819" y="746"/>
                  </a:lnTo>
                  <a:lnTo>
                    <a:pt x="2823" y="743"/>
                  </a:lnTo>
                  <a:lnTo>
                    <a:pt x="2827" y="743"/>
                  </a:lnTo>
                  <a:lnTo>
                    <a:pt x="2827" y="743"/>
                  </a:lnTo>
                  <a:lnTo>
                    <a:pt x="2842" y="743"/>
                  </a:lnTo>
                  <a:lnTo>
                    <a:pt x="2850" y="743"/>
                  </a:lnTo>
                  <a:lnTo>
                    <a:pt x="2862" y="746"/>
                  </a:lnTo>
                  <a:lnTo>
                    <a:pt x="2873" y="746"/>
                  </a:lnTo>
                  <a:lnTo>
                    <a:pt x="2889" y="748"/>
                  </a:lnTo>
                  <a:lnTo>
                    <a:pt x="2900" y="748"/>
                  </a:lnTo>
                  <a:lnTo>
                    <a:pt x="2912" y="748"/>
                  </a:lnTo>
                  <a:lnTo>
                    <a:pt x="2924" y="748"/>
                  </a:lnTo>
                  <a:lnTo>
                    <a:pt x="2939" y="748"/>
                  </a:lnTo>
                  <a:lnTo>
                    <a:pt x="2947" y="748"/>
                  </a:lnTo>
                  <a:lnTo>
                    <a:pt x="2959" y="748"/>
                  </a:lnTo>
                  <a:lnTo>
                    <a:pt x="2966" y="748"/>
                  </a:lnTo>
                  <a:lnTo>
                    <a:pt x="2974" y="748"/>
                  </a:lnTo>
                  <a:lnTo>
                    <a:pt x="2982" y="746"/>
                  </a:lnTo>
                  <a:lnTo>
                    <a:pt x="2990" y="743"/>
                  </a:lnTo>
                  <a:lnTo>
                    <a:pt x="2994" y="738"/>
                  </a:lnTo>
                  <a:lnTo>
                    <a:pt x="2997" y="733"/>
                  </a:lnTo>
                  <a:lnTo>
                    <a:pt x="2997" y="726"/>
                  </a:lnTo>
                  <a:lnTo>
                    <a:pt x="2997" y="721"/>
                  </a:lnTo>
                  <a:lnTo>
                    <a:pt x="2997" y="716"/>
                  </a:lnTo>
                  <a:lnTo>
                    <a:pt x="3001" y="716"/>
                  </a:lnTo>
                  <a:lnTo>
                    <a:pt x="3005" y="716"/>
                  </a:lnTo>
                  <a:lnTo>
                    <a:pt x="3017" y="719"/>
                  </a:lnTo>
                  <a:lnTo>
                    <a:pt x="3025" y="719"/>
                  </a:lnTo>
                  <a:lnTo>
                    <a:pt x="3032" y="719"/>
                  </a:lnTo>
                  <a:lnTo>
                    <a:pt x="3044" y="716"/>
                  </a:lnTo>
                  <a:lnTo>
                    <a:pt x="3052" y="716"/>
                  </a:lnTo>
                  <a:lnTo>
                    <a:pt x="3052" y="709"/>
                  </a:lnTo>
                  <a:lnTo>
                    <a:pt x="3052" y="699"/>
                  </a:lnTo>
                  <a:lnTo>
                    <a:pt x="3044" y="689"/>
                  </a:lnTo>
                  <a:lnTo>
                    <a:pt x="3040" y="679"/>
                  </a:lnTo>
                  <a:lnTo>
                    <a:pt x="3032" y="669"/>
                  </a:lnTo>
                  <a:lnTo>
                    <a:pt x="3028" y="659"/>
                  </a:lnTo>
                  <a:lnTo>
                    <a:pt x="3025" y="654"/>
                  </a:lnTo>
                  <a:lnTo>
                    <a:pt x="3025" y="652"/>
                  </a:lnTo>
                  <a:lnTo>
                    <a:pt x="3025" y="652"/>
                  </a:lnTo>
                  <a:lnTo>
                    <a:pt x="3032" y="652"/>
                  </a:lnTo>
                  <a:lnTo>
                    <a:pt x="3040" y="652"/>
                  </a:lnTo>
                  <a:lnTo>
                    <a:pt x="3052" y="652"/>
                  </a:lnTo>
                  <a:lnTo>
                    <a:pt x="3067" y="652"/>
                  </a:lnTo>
                  <a:lnTo>
                    <a:pt x="3083" y="652"/>
                  </a:lnTo>
                  <a:lnTo>
                    <a:pt x="3091" y="652"/>
                  </a:lnTo>
                  <a:lnTo>
                    <a:pt x="3102" y="652"/>
                  </a:lnTo>
                  <a:lnTo>
                    <a:pt x="3110" y="649"/>
                  </a:lnTo>
                  <a:lnTo>
                    <a:pt x="3122" y="649"/>
                  </a:lnTo>
                  <a:lnTo>
                    <a:pt x="3129" y="647"/>
                  </a:lnTo>
                  <a:lnTo>
                    <a:pt x="3137" y="645"/>
                  </a:lnTo>
                  <a:lnTo>
                    <a:pt x="3149" y="642"/>
                  </a:lnTo>
                  <a:lnTo>
                    <a:pt x="3160" y="640"/>
                  </a:lnTo>
                  <a:lnTo>
                    <a:pt x="3168" y="637"/>
                  </a:lnTo>
                  <a:lnTo>
                    <a:pt x="3180" y="632"/>
                  </a:lnTo>
                  <a:lnTo>
                    <a:pt x="3188" y="630"/>
                  </a:lnTo>
                  <a:lnTo>
                    <a:pt x="3199" y="627"/>
                  </a:lnTo>
                  <a:lnTo>
                    <a:pt x="3207" y="622"/>
                  </a:lnTo>
                  <a:lnTo>
                    <a:pt x="3219" y="620"/>
                  </a:lnTo>
                  <a:lnTo>
                    <a:pt x="3223" y="617"/>
                  </a:lnTo>
                  <a:lnTo>
                    <a:pt x="3230" y="615"/>
                  </a:lnTo>
                  <a:lnTo>
                    <a:pt x="3242" y="610"/>
                  </a:lnTo>
                  <a:lnTo>
                    <a:pt x="3246" y="610"/>
                  </a:lnTo>
                  <a:lnTo>
                    <a:pt x="3246" y="608"/>
                  </a:lnTo>
                  <a:lnTo>
                    <a:pt x="3250" y="608"/>
                  </a:lnTo>
                  <a:lnTo>
                    <a:pt x="3261" y="608"/>
                  </a:lnTo>
                  <a:lnTo>
                    <a:pt x="3269" y="608"/>
                  </a:lnTo>
                  <a:lnTo>
                    <a:pt x="3285" y="608"/>
                  </a:lnTo>
                  <a:lnTo>
                    <a:pt x="3300" y="608"/>
                  </a:lnTo>
                  <a:lnTo>
                    <a:pt x="3308" y="608"/>
                  </a:lnTo>
                  <a:lnTo>
                    <a:pt x="3316" y="608"/>
                  </a:lnTo>
                  <a:lnTo>
                    <a:pt x="3327" y="608"/>
                  </a:lnTo>
                  <a:lnTo>
                    <a:pt x="3335" y="608"/>
                  </a:lnTo>
                  <a:lnTo>
                    <a:pt x="3343" y="608"/>
                  </a:lnTo>
                  <a:lnTo>
                    <a:pt x="3355" y="608"/>
                  </a:lnTo>
                  <a:lnTo>
                    <a:pt x="3362" y="605"/>
                  </a:lnTo>
                  <a:lnTo>
                    <a:pt x="3374" y="605"/>
                  </a:lnTo>
                  <a:lnTo>
                    <a:pt x="3382" y="605"/>
                  </a:lnTo>
                  <a:lnTo>
                    <a:pt x="3393" y="605"/>
                  </a:lnTo>
                  <a:lnTo>
                    <a:pt x="3401" y="603"/>
                  </a:lnTo>
                  <a:lnTo>
                    <a:pt x="3413" y="603"/>
                  </a:lnTo>
                  <a:lnTo>
                    <a:pt x="3428" y="603"/>
                  </a:lnTo>
                  <a:lnTo>
                    <a:pt x="3448" y="603"/>
                  </a:lnTo>
                  <a:lnTo>
                    <a:pt x="3459" y="600"/>
                  </a:lnTo>
                  <a:lnTo>
                    <a:pt x="3475" y="600"/>
                  </a:lnTo>
                  <a:lnTo>
                    <a:pt x="3483" y="598"/>
                  </a:lnTo>
                  <a:lnTo>
                    <a:pt x="3494" y="595"/>
                  </a:lnTo>
                  <a:lnTo>
                    <a:pt x="3506" y="590"/>
                  </a:lnTo>
                  <a:lnTo>
                    <a:pt x="3522" y="585"/>
                  </a:lnTo>
                  <a:lnTo>
                    <a:pt x="3533" y="580"/>
                  </a:lnTo>
                  <a:lnTo>
                    <a:pt x="3541" y="575"/>
                  </a:lnTo>
                  <a:lnTo>
                    <a:pt x="3553" y="570"/>
                  </a:lnTo>
                  <a:lnTo>
                    <a:pt x="3568" y="566"/>
                  </a:lnTo>
                  <a:lnTo>
                    <a:pt x="3576" y="558"/>
                  </a:lnTo>
                  <a:lnTo>
                    <a:pt x="3588" y="553"/>
                  </a:lnTo>
                  <a:lnTo>
                    <a:pt x="3595" y="548"/>
                  </a:lnTo>
                  <a:lnTo>
                    <a:pt x="3603" y="543"/>
                  </a:lnTo>
                  <a:lnTo>
                    <a:pt x="3611" y="538"/>
                  </a:lnTo>
                  <a:lnTo>
                    <a:pt x="3619" y="536"/>
                  </a:lnTo>
                  <a:lnTo>
                    <a:pt x="3619" y="536"/>
                  </a:lnTo>
                  <a:lnTo>
                    <a:pt x="3626" y="538"/>
                  </a:lnTo>
                  <a:lnTo>
                    <a:pt x="3634" y="543"/>
                  </a:lnTo>
                  <a:lnTo>
                    <a:pt x="3646" y="548"/>
                  </a:lnTo>
                  <a:lnTo>
                    <a:pt x="3657" y="548"/>
                  </a:lnTo>
                  <a:lnTo>
                    <a:pt x="3673" y="553"/>
                  </a:lnTo>
                  <a:lnTo>
                    <a:pt x="3685" y="551"/>
                  </a:lnTo>
                  <a:lnTo>
                    <a:pt x="3700" y="548"/>
                  </a:lnTo>
                  <a:lnTo>
                    <a:pt x="3708" y="541"/>
                  </a:lnTo>
                  <a:lnTo>
                    <a:pt x="3712" y="536"/>
                  </a:lnTo>
                  <a:lnTo>
                    <a:pt x="3712" y="529"/>
                  </a:lnTo>
                  <a:lnTo>
                    <a:pt x="3712" y="521"/>
                  </a:lnTo>
                  <a:lnTo>
                    <a:pt x="3712" y="516"/>
                  </a:lnTo>
                  <a:lnTo>
                    <a:pt x="3708" y="511"/>
                  </a:lnTo>
                  <a:lnTo>
                    <a:pt x="3708" y="506"/>
                  </a:lnTo>
                  <a:lnTo>
                    <a:pt x="3712" y="509"/>
                  </a:lnTo>
                  <a:lnTo>
                    <a:pt x="3731" y="511"/>
                  </a:lnTo>
                  <a:lnTo>
                    <a:pt x="3739" y="509"/>
                  </a:lnTo>
                  <a:lnTo>
                    <a:pt x="3751" y="509"/>
                  </a:lnTo>
                  <a:lnTo>
                    <a:pt x="3755" y="506"/>
                  </a:lnTo>
                  <a:lnTo>
                    <a:pt x="3762" y="506"/>
                  </a:lnTo>
                  <a:lnTo>
                    <a:pt x="3766" y="499"/>
                  </a:lnTo>
                  <a:lnTo>
                    <a:pt x="3766" y="494"/>
                  </a:lnTo>
                  <a:lnTo>
                    <a:pt x="3762" y="489"/>
                  </a:lnTo>
                  <a:lnTo>
                    <a:pt x="3762" y="484"/>
                  </a:lnTo>
                  <a:lnTo>
                    <a:pt x="3758" y="474"/>
                  </a:lnTo>
                  <a:lnTo>
                    <a:pt x="3755" y="472"/>
                  </a:lnTo>
                  <a:lnTo>
                    <a:pt x="3758" y="469"/>
                  </a:lnTo>
                  <a:lnTo>
                    <a:pt x="3766" y="469"/>
                  </a:lnTo>
                  <a:lnTo>
                    <a:pt x="3778" y="469"/>
                  </a:lnTo>
                  <a:lnTo>
                    <a:pt x="3793" y="469"/>
                  </a:lnTo>
                  <a:lnTo>
                    <a:pt x="3805" y="467"/>
                  </a:lnTo>
                  <a:lnTo>
                    <a:pt x="3817" y="464"/>
                  </a:lnTo>
                  <a:lnTo>
                    <a:pt x="3824" y="462"/>
                  </a:lnTo>
                  <a:lnTo>
                    <a:pt x="3824" y="457"/>
                  </a:lnTo>
                  <a:lnTo>
                    <a:pt x="3821" y="450"/>
                  </a:lnTo>
                  <a:lnTo>
                    <a:pt x="3817" y="442"/>
                  </a:lnTo>
                  <a:lnTo>
                    <a:pt x="3809" y="437"/>
                  </a:lnTo>
                  <a:lnTo>
                    <a:pt x="3805" y="432"/>
                  </a:lnTo>
                  <a:lnTo>
                    <a:pt x="3789" y="425"/>
                  </a:lnTo>
                  <a:lnTo>
                    <a:pt x="3786" y="422"/>
                  </a:lnTo>
                  <a:lnTo>
                    <a:pt x="3786" y="422"/>
                  </a:lnTo>
                  <a:lnTo>
                    <a:pt x="3793" y="422"/>
                  </a:lnTo>
                  <a:lnTo>
                    <a:pt x="3805" y="417"/>
                  </a:lnTo>
                  <a:lnTo>
                    <a:pt x="3817" y="415"/>
                  </a:lnTo>
                  <a:lnTo>
                    <a:pt x="3832" y="413"/>
                  </a:lnTo>
                  <a:lnTo>
                    <a:pt x="3844" y="408"/>
                  </a:lnTo>
                  <a:lnTo>
                    <a:pt x="3855" y="400"/>
                  </a:lnTo>
                  <a:lnTo>
                    <a:pt x="3863" y="393"/>
                  </a:lnTo>
                  <a:lnTo>
                    <a:pt x="3867" y="388"/>
                  </a:lnTo>
                  <a:lnTo>
                    <a:pt x="3867" y="383"/>
                  </a:lnTo>
                  <a:lnTo>
                    <a:pt x="3871" y="376"/>
                  </a:lnTo>
                  <a:lnTo>
                    <a:pt x="3871" y="371"/>
                  </a:lnTo>
                  <a:lnTo>
                    <a:pt x="3871" y="366"/>
                  </a:lnTo>
                  <a:lnTo>
                    <a:pt x="3875" y="358"/>
                  </a:lnTo>
                  <a:lnTo>
                    <a:pt x="3875" y="353"/>
                  </a:lnTo>
                  <a:lnTo>
                    <a:pt x="3875" y="348"/>
                  </a:lnTo>
                  <a:lnTo>
                    <a:pt x="3875" y="341"/>
                  </a:lnTo>
                  <a:lnTo>
                    <a:pt x="3875" y="336"/>
                  </a:lnTo>
                  <a:lnTo>
                    <a:pt x="3875" y="331"/>
                  </a:lnTo>
                  <a:lnTo>
                    <a:pt x="3875" y="326"/>
                  </a:lnTo>
                  <a:lnTo>
                    <a:pt x="3875" y="321"/>
                  </a:lnTo>
                  <a:lnTo>
                    <a:pt x="3875" y="319"/>
                  </a:lnTo>
                  <a:lnTo>
                    <a:pt x="3875" y="319"/>
                  </a:lnTo>
                  <a:lnTo>
                    <a:pt x="3883" y="316"/>
                  </a:lnTo>
                  <a:lnTo>
                    <a:pt x="3887" y="314"/>
                  </a:lnTo>
                  <a:lnTo>
                    <a:pt x="3898" y="314"/>
                  </a:lnTo>
                  <a:lnTo>
                    <a:pt x="3910" y="311"/>
                  </a:lnTo>
                  <a:lnTo>
                    <a:pt x="3921" y="309"/>
                  </a:lnTo>
                  <a:lnTo>
                    <a:pt x="3937" y="306"/>
                  </a:lnTo>
                  <a:lnTo>
                    <a:pt x="3953" y="304"/>
                  </a:lnTo>
                  <a:lnTo>
                    <a:pt x="3968" y="299"/>
                  </a:lnTo>
                  <a:lnTo>
                    <a:pt x="3980" y="297"/>
                  </a:lnTo>
                  <a:lnTo>
                    <a:pt x="3995" y="294"/>
                  </a:lnTo>
                  <a:lnTo>
                    <a:pt x="4011" y="292"/>
                  </a:lnTo>
                  <a:lnTo>
                    <a:pt x="4022" y="289"/>
                  </a:lnTo>
                  <a:lnTo>
                    <a:pt x="4034" y="289"/>
                  </a:lnTo>
                  <a:lnTo>
                    <a:pt x="4042" y="287"/>
                  </a:lnTo>
                  <a:lnTo>
                    <a:pt x="4050" y="287"/>
                  </a:lnTo>
                  <a:lnTo>
                    <a:pt x="4053" y="284"/>
                  </a:lnTo>
                  <a:lnTo>
                    <a:pt x="4057" y="282"/>
                  </a:lnTo>
                  <a:lnTo>
                    <a:pt x="4057" y="274"/>
                  </a:lnTo>
                  <a:lnTo>
                    <a:pt x="4057" y="269"/>
                  </a:lnTo>
                  <a:lnTo>
                    <a:pt x="4053" y="264"/>
                  </a:lnTo>
                  <a:lnTo>
                    <a:pt x="4050" y="260"/>
                  </a:lnTo>
                  <a:lnTo>
                    <a:pt x="4050" y="255"/>
                  </a:lnTo>
                  <a:lnTo>
                    <a:pt x="4053" y="255"/>
                  </a:lnTo>
                  <a:lnTo>
                    <a:pt x="4061" y="257"/>
                  </a:lnTo>
                  <a:lnTo>
                    <a:pt x="4073" y="260"/>
                  </a:lnTo>
                  <a:lnTo>
                    <a:pt x="4081" y="260"/>
                  </a:lnTo>
                  <a:lnTo>
                    <a:pt x="4088" y="260"/>
                  </a:lnTo>
                  <a:lnTo>
                    <a:pt x="4100" y="260"/>
                  </a:lnTo>
                  <a:lnTo>
                    <a:pt x="4104" y="257"/>
                  </a:lnTo>
                  <a:lnTo>
                    <a:pt x="4104" y="252"/>
                  </a:lnTo>
                  <a:lnTo>
                    <a:pt x="4108" y="247"/>
                  </a:lnTo>
                  <a:lnTo>
                    <a:pt x="4104" y="240"/>
                  </a:lnTo>
                  <a:lnTo>
                    <a:pt x="4104" y="235"/>
                  </a:lnTo>
                  <a:lnTo>
                    <a:pt x="4104" y="227"/>
                  </a:lnTo>
                  <a:lnTo>
                    <a:pt x="4100" y="222"/>
                  </a:lnTo>
                  <a:lnTo>
                    <a:pt x="4100" y="218"/>
                  </a:lnTo>
                  <a:lnTo>
                    <a:pt x="4104" y="218"/>
                  </a:lnTo>
                  <a:lnTo>
                    <a:pt x="4108" y="218"/>
                  </a:lnTo>
                  <a:lnTo>
                    <a:pt x="4119" y="218"/>
                  </a:lnTo>
                  <a:lnTo>
                    <a:pt x="4135" y="220"/>
                  </a:lnTo>
                  <a:lnTo>
                    <a:pt x="4139" y="220"/>
                  </a:lnTo>
                  <a:lnTo>
                    <a:pt x="4151" y="220"/>
                  </a:lnTo>
                  <a:lnTo>
                    <a:pt x="4158" y="220"/>
                  </a:lnTo>
                  <a:lnTo>
                    <a:pt x="4170" y="222"/>
                  </a:lnTo>
                  <a:lnTo>
                    <a:pt x="4178" y="222"/>
                  </a:lnTo>
                  <a:lnTo>
                    <a:pt x="4189" y="222"/>
                  </a:lnTo>
                  <a:lnTo>
                    <a:pt x="4201" y="222"/>
                  </a:lnTo>
                  <a:lnTo>
                    <a:pt x="4213" y="222"/>
                  </a:lnTo>
                  <a:lnTo>
                    <a:pt x="4220" y="222"/>
                  </a:lnTo>
                  <a:lnTo>
                    <a:pt x="4232" y="222"/>
                  </a:lnTo>
                  <a:lnTo>
                    <a:pt x="4244" y="222"/>
                  </a:lnTo>
                  <a:lnTo>
                    <a:pt x="4255" y="225"/>
                  </a:lnTo>
                  <a:lnTo>
                    <a:pt x="4263" y="225"/>
                  </a:lnTo>
                  <a:lnTo>
                    <a:pt x="4275" y="225"/>
                  </a:lnTo>
                  <a:lnTo>
                    <a:pt x="4286" y="225"/>
                  </a:lnTo>
                  <a:lnTo>
                    <a:pt x="4298" y="225"/>
                  </a:lnTo>
                  <a:lnTo>
                    <a:pt x="4306" y="225"/>
                  </a:lnTo>
                  <a:lnTo>
                    <a:pt x="4314" y="225"/>
                  </a:lnTo>
                  <a:lnTo>
                    <a:pt x="4325" y="225"/>
                  </a:lnTo>
                  <a:lnTo>
                    <a:pt x="4333" y="225"/>
                  </a:lnTo>
                  <a:lnTo>
                    <a:pt x="4345" y="222"/>
                  </a:lnTo>
                  <a:lnTo>
                    <a:pt x="4360" y="222"/>
                  </a:lnTo>
                  <a:lnTo>
                    <a:pt x="4368" y="220"/>
                  </a:lnTo>
                  <a:lnTo>
                    <a:pt x="4376" y="215"/>
                  </a:lnTo>
                  <a:lnTo>
                    <a:pt x="4383" y="213"/>
                  </a:lnTo>
                  <a:lnTo>
                    <a:pt x="4391" y="210"/>
                  </a:lnTo>
                  <a:lnTo>
                    <a:pt x="4399" y="203"/>
                  </a:lnTo>
                  <a:lnTo>
                    <a:pt x="4411" y="195"/>
                  </a:lnTo>
                  <a:lnTo>
                    <a:pt x="4415" y="188"/>
                  </a:lnTo>
                  <a:lnTo>
                    <a:pt x="4418" y="183"/>
                  </a:lnTo>
                  <a:lnTo>
                    <a:pt x="4422" y="178"/>
                  </a:lnTo>
                  <a:lnTo>
                    <a:pt x="4422" y="178"/>
                  </a:lnTo>
                  <a:lnTo>
                    <a:pt x="4422" y="176"/>
                  </a:lnTo>
                  <a:lnTo>
                    <a:pt x="4430" y="176"/>
                  </a:lnTo>
                  <a:lnTo>
                    <a:pt x="4438" y="176"/>
                  </a:lnTo>
                  <a:lnTo>
                    <a:pt x="4446" y="176"/>
                  </a:lnTo>
                  <a:lnTo>
                    <a:pt x="4457" y="176"/>
                  </a:lnTo>
                  <a:lnTo>
                    <a:pt x="4469" y="176"/>
                  </a:lnTo>
                  <a:lnTo>
                    <a:pt x="4484" y="176"/>
                  </a:lnTo>
                  <a:lnTo>
                    <a:pt x="4500" y="176"/>
                  </a:lnTo>
                  <a:lnTo>
                    <a:pt x="4512" y="173"/>
                  </a:lnTo>
                  <a:lnTo>
                    <a:pt x="4527" y="173"/>
                  </a:lnTo>
                  <a:lnTo>
                    <a:pt x="4539" y="171"/>
                  </a:lnTo>
                  <a:lnTo>
                    <a:pt x="4550" y="171"/>
                  </a:lnTo>
                  <a:lnTo>
                    <a:pt x="4558" y="168"/>
                  </a:lnTo>
                  <a:lnTo>
                    <a:pt x="4566" y="166"/>
                  </a:lnTo>
                  <a:lnTo>
                    <a:pt x="4570" y="163"/>
                  </a:lnTo>
                  <a:lnTo>
                    <a:pt x="4574" y="161"/>
                  </a:lnTo>
                  <a:lnTo>
                    <a:pt x="4570" y="151"/>
                  </a:lnTo>
                  <a:lnTo>
                    <a:pt x="4566" y="141"/>
                  </a:lnTo>
                  <a:lnTo>
                    <a:pt x="4562" y="136"/>
                  </a:lnTo>
                  <a:lnTo>
                    <a:pt x="4562" y="131"/>
                  </a:lnTo>
                  <a:lnTo>
                    <a:pt x="4558" y="124"/>
                  </a:lnTo>
                  <a:lnTo>
                    <a:pt x="4554" y="119"/>
                  </a:lnTo>
                  <a:lnTo>
                    <a:pt x="4550" y="106"/>
                  </a:lnTo>
                  <a:lnTo>
                    <a:pt x="4543" y="102"/>
                  </a:lnTo>
                  <a:lnTo>
                    <a:pt x="4543" y="94"/>
                  </a:lnTo>
                  <a:lnTo>
                    <a:pt x="4543" y="94"/>
                  </a:lnTo>
                  <a:lnTo>
                    <a:pt x="4585" y="62"/>
                  </a:lnTo>
                  <a:lnTo>
                    <a:pt x="0" y="0"/>
                  </a:lnTo>
                  <a:lnTo>
                    <a:pt x="0" y="578"/>
                  </a:lnTo>
                  <a:lnTo>
                    <a:pt x="0" y="578"/>
                  </a:lnTo>
                  <a:close/>
                </a:path>
              </a:pathLst>
            </a:custGeom>
            <a:solidFill>
              <a:srgbClr val="7DB8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9" name="Freeform 169"/>
            <p:cNvSpPr>
              <a:spLocks/>
            </p:cNvSpPr>
            <p:nvPr/>
          </p:nvSpPr>
          <p:spPr bwMode="auto">
            <a:xfrm>
              <a:off x="782" y="3427"/>
              <a:ext cx="4718" cy="844"/>
            </a:xfrm>
            <a:custGeom>
              <a:avLst/>
              <a:gdLst/>
              <a:ahLst/>
              <a:cxnLst>
                <a:cxn ang="0">
                  <a:pos x="0" y="402"/>
                </a:cxn>
                <a:cxn ang="0">
                  <a:pos x="16" y="394"/>
                </a:cxn>
                <a:cxn ang="0">
                  <a:pos x="39" y="385"/>
                </a:cxn>
                <a:cxn ang="0">
                  <a:pos x="58" y="377"/>
                </a:cxn>
                <a:cxn ang="0">
                  <a:pos x="86" y="370"/>
                </a:cxn>
                <a:cxn ang="0">
                  <a:pos x="113" y="360"/>
                </a:cxn>
                <a:cxn ang="0">
                  <a:pos x="144" y="350"/>
                </a:cxn>
                <a:cxn ang="0">
                  <a:pos x="175" y="338"/>
                </a:cxn>
                <a:cxn ang="0">
                  <a:pos x="214" y="325"/>
                </a:cxn>
                <a:cxn ang="0">
                  <a:pos x="252" y="313"/>
                </a:cxn>
                <a:cxn ang="0">
                  <a:pos x="291" y="298"/>
                </a:cxn>
                <a:cxn ang="0">
                  <a:pos x="338" y="286"/>
                </a:cxn>
                <a:cxn ang="0">
                  <a:pos x="381" y="271"/>
                </a:cxn>
                <a:cxn ang="0">
                  <a:pos x="431" y="256"/>
                </a:cxn>
                <a:cxn ang="0">
                  <a:pos x="482" y="239"/>
                </a:cxn>
                <a:cxn ang="0">
                  <a:pos x="528" y="224"/>
                </a:cxn>
                <a:cxn ang="0">
                  <a:pos x="579" y="209"/>
                </a:cxn>
                <a:cxn ang="0">
                  <a:pos x="633" y="192"/>
                </a:cxn>
                <a:cxn ang="0">
                  <a:pos x="687" y="175"/>
                </a:cxn>
                <a:cxn ang="0">
                  <a:pos x="742" y="160"/>
                </a:cxn>
                <a:cxn ang="0">
                  <a:pos x="800" y="143"/>
                </a:cxn>
                <a:cxn ang="0">
                  <a:pos x="854" y="128"/>
                </a:cxn>
                <a:cxn ang="0">
                  <a:pos x="909" y="111"/>
                </a:cxn>
                <a:cxn ang="0">
                  <a:pos x="963" y="96"/>
                </a:cxn>
                <a:cxn ang="0">
                  <a:pos x="1017" y="81"/>
                </a:cxn>
                <a:cxn ang="0">
                  <a:pos x="1072" y="69"/>
                </a:cxn>
                <a:cxn ang="0">
                  <a:pos x="1126" y="54"/>
                </a:cxn>
                <a:cxn ang="0">
                  <a:pos x="1180" y="42"/>
                </a:cxn>
                <a:cxn ang="0">
                  <a:pos x="1231" y="32"/>
                </a:cxn>
                <a:cxn ang="0">
                  <a:pos x="1281" y="19"/>
                </a:cxn>
                <a:cxn ang="0">
                  <a:pos x="3122" y="0"/>
                </a:cxn>
                <a:cxn ang="0">
                  <a:pos x="4710" y="792"/>
                </a:cxn>
                <a:cxn ang="0">
                  <a:pos x="0" y="402"/>
                </a:cxn>
              </a:cxnLst>
              <a:rect l="0" t="0" r="r" b="b"/>
              <a:pathLst>
                <a:path w="4718" h="844">
                  <a:moveTo>
                    <a:pt x="0" y="402"/>
                  </a:moveTo>
                  <a:lnTo>
                    <a:pt x="0" y="402"/>
                  </a:lnTo>
                  <a:lnTo>
                    <a:pt x="8" y="399"/>
                  </a:lnTo>
                  <a:lnTo>
                    <a:pt x="16" y="394"/>
                  </a:lnTo>
                  <a:lnTo>
                    <a:pt x="31" y="390"/>
                  </a:lnTo>
                  <a:lnTo>
                    <a:pt x="39" y="385"/>
                  </a:lnTo>
                  <a:lnTo>
                    <a:pt x="51" y="382"/>
                  </a:lnTo>
                  <a:lnTo>
                    <a:pt x="58" y="377"/>
                  </a:lnTo>
                  <a:lnTo>
                    <a:pt x="74" y="375"/>
                  </a:lnTo>
                  <a:lnTo>
                    <a:pt x="86" y="370"/>
                  </a:lnTo>
                  <a:lnTo>
                    <a:pt x="97" y="365"/>
                  </a:lnTo>
                  <a:lnTo>
                    <a:pt x="113" y="360"/>
                  </a:lnTo>
                  <a:lnTo>
                    <a:pt x="128" y="357"/>
                  </a:lnTo>
                  <a:lnTo>
                    <a:pt x="144" y="350"/>
                  </a:lnTo>
                  <a:lnTo>
                    <a:pt x="159" y="345"/>
                  </a:lnTo>
                  <a:lnTo>
                    <a:pt x="175" y="338"/>
                  </a:lnTo>
                  <a:lnTo>
                    <a:pt x="194" y="333"/>
                  </a:lnTo>
                  <a:lnTo>
                    <a:pt x="214" y="325"/>
                  </a:lnTo>
                  <a:lnTo>
                    <a:pt x="233" y="320"/>
                  </a:lnTo>
                  <a:lnTo>
                    <a:pt x="252" y="313"/>
                  </a:lnTo>
                  <a:lnTo>
                    <a:pt x="276" y="308"/>
                  </a:lnTo>
                  <a:lnTo>
                    <a:pt x="291" y="298"/>
                  </a:lnTo>
                  <a:lnTo>
                    <a:pt x="315" y="293"/>
                  </a:lnTo>
                  <a:lnTo>
                    <a:pt x="338" y="286"/>
                  </a:lnTo>
                  <a:lnTo>
                    <a:pt x="361" y="278"/>
                  </a:lnTo>
                  <a:lnTo>
                    <a:pt x="381" y="271"/>
                  </a:lnTo>
                  <a:lnTo>
                    <a:pt x="408" y="264"/>
                  </a:lnTo>
                  <a:lnTo>
                    <a:pt x="431" y="256"/>
                  </a:lnTo>
                  <a:lnTo>
                    <a:pt x="454" y="249"/>
                  </a:lnTo>
                  <a:lnTo>
                    <a:pt x="482" y="239"/>
                  </a:lnTo>
                  <a:lnTo>
                    <a:pt x="505" y="232"/>
                  </a:lnTo>
                  <a:lnTo>
                    <a:pt x="528" y="224"/>
                  </a:lnTo>
                  <a:lnTo>
                    <a:pt x="555" y="217"/>
                  </a:lnTo>
                  <a:lnTo>
                    <a:pt x="579" y="209"/>
                  </a:lnTo>
                  <a:lnTo>
                    <a:pt x="606" y="199"/>
                  </a:lnTo>
                  <a:lnTo>
                    <a:pt x="633" y="192"/>
                  </a:lnTo>
                  <a:lnTo>
                    <a:pt x="660" y="185"/>
                  </a:lnTo>
                  <a:lnTo>
                    <a:pt x="687" y="175"/>
                  </a:lnTo>
                  <a:lnTo>
                    <a:pt x="715" y="167"/>
                  </a:lnTo>
                  <a:lnTo>
                    <a:pt x="742" y="160"/>
                  </a:lnTo>
                  <a:lnTo>
                    <a:pt x="773" y="153"/>
                  </a:lnTo>
                  <a:lnTo>
                    <a:pt x="800" y="143"/>
                  </a:lnTo>
                  <a:lnTo>
                    <a:pt x="827" y="138"/>
                  </a:lnTo>
                  <a:lnTo>
                    <a:pt x="854" y="128"/>
                  </a:lnTo>
                  <a:lnTo>
                    <a:pt x="881" y="120"/>
                  </a:lnTo>
                  <a:lnTo>
                    <a:pt x="909" y="111"/>
                  </a:lnTo>
                  <a:lnTo>
                    <a:pt x="936" y="106"/>
                  </a:lnTo>
                  <a:lnTo>
                    <a:pt x="963" y="96"/>
                  </a:lnTo>
                  <a:lnTo>
                    <a:pt x="990" y="88"/>
                  </a:lnTo>
                  <a:lnTo>
                    <a:pt x="1017" y="81"/>
                  </a:lnTo>
                  <a:lnTo>
                    <a:pt x="1045" y="76"/>
                  </a:lnTo>
                  <a:lnTo>
                    <a:pt x="1072" y="69"/>
                  </a:lnTo>
                  <a:lnTo>
                    <a:pt x="1099" y="61"/>
                  </a:lnTo>
                  <a:lnTo>
                    <a:pt x="1126" y="54"/>
                  </a:lnTo>
                  <a:lnTo>
                    <a:pt x="1153" y="49"/>
                  </a:lnTo>
                  <a:lnTo>
                    <a:pt x="1180" y="42"/>
                  </a:lnTo>
                  <a:lnTo>
                    <a:pt x="1208" y="37"/>
                  </a:lnTo>
                  <a:lnTo>
                    <a:pt x="1231" y="32"/>
                  </a:lnTo>
                  <a:lnTo>
                    <a:pt x="1258" y="24"/>
                  </a:lnTo>
                  <a:lnTo>
                    <a:pt x="1281" y="19"/>
                  </a:lnTo>
                  <a:lnTo>
                    <a:pt x="1309" y="14"/>
                  </a:lnTo>
                  <a:lnTo>
                    <a:pt x="3122" y="0"/>
                  </a:lnTo>
                  <a:lnTo>
                    <a:pt x="4718" y="311"/>
                  </a:lnTo>
                  <a:lnTo>
                    <a:pt x="4710" y="792"/>
                  </a:lnTo>
                  <a:lnTo>
                    <a:pt x="8" y="844"/>
                  </a:lnTo>
                  <a:lnTo>
                    <a:pt x="0" y="402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7DB8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0" name="Freeform 170"/>
            <p:cNvSpPr>
              <a:spLocks/>
            </p:cNvSpPr>
            <p:nvPr/>
          </p:nvSpPr>
          <p:spPr bwMode="auto">
            <a:xfrm>
              <a:off x="2634" y="3520"/>
              <a:ext cx="2392" cy="733"/>
            </a:xfrm>
            <a:custGeom>
              <a:avLst/>
              <a:gdLst/>
              <a:ahLst/>
              <a:cxnLst>
                <a:cxn ang="0">
                  <a:pos x="361" y="5"/>
                </a:cxn>
                <a:cxn ang="0">
                  <a:pos x="338" y="20"/>
                </a:cxn>
                <a:cxn ang="0">
                  <a:pos x="307" y="42"/>
                </a:cxn>
                <a:cxn ang="0">
                  <a:pos x="276" y="69"/>
                </a:cxn>
                <a:cxn ang="0">
                  <a:pos x="253" y="92"/>
                </a:cxn>
                <a:cxn ang="0">
                  <a:pos x="237" y="109"/>
                </a:cxn>
                <a:cxn ang="0">
                  <a:pos x="218" y="126"/>
                </a:cxn>
                <a:cxn ang="0">
                  <a:pos x="206" y="146"/>
                </a:cxn>
                <a:cxn ang="0">
                  <a:pos x="190" y="163"/>
                </a:cxn>
                <a:cxn ang="0">
                  <a:pos x="179" y="183"/>
                </a:cxn>
                <a:cxn ang="0">
                  <a:pos x="171" y="200"/>
                </a:cxn>
                <a:cxn ang="0">
                  <a:pos x="163" y="220"/>
                </a:cxn>
                <a:cxn ang="0">
                  <a:pos x="159" y="237"/>
                </a:cxn>
                <a:cxn ang="0">
                  <a:pos x="159" y="257"/>
                </a:cxn>
                <a:cxn ang="0">
                  <a:pos x="163" y="277"/>
                </a:cxn>
                <a:cxn ang="0">
                  <a:pos x="175" y="294"/>
                </a:cxn>
                <a:cxn ang="0">
                  <a:pos x="194" y="321"/>
                </a:cxn>
                <a:cxn ang="0">
                  <a:pos x="218" y="351"/>
                </a:cxn>
                <a:cxn ang="0">
                  <a:pos x="241" y="375"/>
                </a:cxn>
                <a:cxn ang="0">
                  <a:pos x="260" y="398"/>
                </a:cxn>
                <a:cxn ang="0">
                  <a:pos x="280" y="415"/>
                </a:cxn>
                <a:cxn ang="0">
                  <a:pos x="303" y="435"/>
                </a:cxn>
                <a:cxn ang="0">
                  <a:pos x="330" y="452"/>
                </a:cxn>
                <a:cxn ang="0">
                  <a:pos x="342" y="459"/>
                </a:cxn>
                <a:cxn ang="0">
                  <a:pos x="315" y="469"/>
                </a:cxn>
                <a:cxn ang="0">
                  <a:pos x="272" y="479"/>
                </a:cxn>
                <a:cxn ang="0">
                  <a:pos x="249" y="489"/>
                </a:cxn>
                <a:cxn ang="0">
                  <a:pos x="221" y="499"/>
                </a:cxn>
                <a:cxn ang="0">
                  <a:pos x="183" y="516"/>
                </a:cxn>
                <a:cxn ang="0">
                  <a:pos x="152" y="538"/>
                </a:cxn>
                <a:cxn ang="0">
                  <a:pos x="148" y="553"/>
                </a:cxn>
                <a:cxn ang="0">
                  <a:pos x="140" y="570"/>
                </a:cxn>
                <a:cxn ang="0">
                  <a:pos x="128" y="590"/>
                </a:cxn>
                <a:cxn ang="0">
                  <a:pos x="109" y="612"/>
                </a:cxn>
                <a:cxn ang="0">
                  <a:pos x="89" y="637"/>
                </a:cxn>
                <a:cxn ang="0">
                  <a:pos x="70" y="659"/>
                </a:cxn>
                <a:cxn ang="0">
                  <a:pos x="47" y="684"/>
                </a:cxn>
                <a:cxn ang="0">
                  <a:pos x="27" y="701"/>
                </a:cxn>
                <a:cxn ang="0">
                  <a:pos x="8" y="726"/>
                </a:cxn>
                <a:cxn ang="0">
                  <a:pos x="1693" y="714"/>
                </a:cxn>
                <a:cxn ang="0">
                  <a:pos x="2392" y="400"/>
                </a:cxn>
                <a:cxn ang="0">
                  <a:pos x="1569" y="413"/>
                </a:cxn>
                <a:cxn ang="0">
                  <a:pos x="951" y="548"/>
                </a:cxn>
                <a:cxn ang="0">
                  <a:pos x="971" y="531"/>
                </a:cxn>
                <a:cxn ang="0">
                  <a:pos x="990" y="506"/>
                </a:cxn>
                <a:cxn ang="0">
                  <a:pos x="1021" y="479"/>
                </a:cxn>
                <a:cxn ang="0">
                  <a:pos x="1052" y="452"/>
                </a:cxn>
                <a:cxn ang="0">
                  <a:pos x="1080" y="417"/>
                </a:cxn>
                <a:cxn ang="0">
                  <a:pos x="1111" y="390"/>
                </a:cxn>
                <a:cxn ang="0">
                  <a:pos x="1138" y="363"/>
                </a:cxn>
                <a:cxn ang="0">
                  <a:pos x="1157" y="343"/>
                </a:cxn>
                <a:cxn ang="0">
                  <a:pos x="1173" y="329"/>
                </a:cxn>
                <a:cxn ang="0">
                  <a:pos x="1180" y="314"/>
                </a:cxn>
                <a:cxn ang="0">
                  <a:pos x="1177" y="299"/>
                </a:cxn>
                <a:cxn ang="0">
                  <a:pos x="1173" y="282"/>
                </a:cxn>
                <a:cxn ang="0">
                  <a:pos x="1161" y="264"/>
                </a:cxn>
                <a:cxn ang="0">
                  <a:pos x="1153" y="255"/>
                </a:cxn>
              </a:cxnLst>
              <a:rect l="0" t="0" r="r" b="b"/>
              <a:pathLst>
                <a:path w="2392" h="733">
                  <a:moveTo>
                    <a:pt x="373" y="0"/>
                  </a:moveTo>
                  <a:lnTo>
                    <a:pt x="369" y="0"/>
                  </a:lnTo>
                  <a:lnTo>
                    <a:pt x="361" y="5"/>
                  </a:lnTo>
                  <a:lnTo>
                    <a:pt x="353" y="10"/>
                  </a:lnTo>
                  <a:lnTo>
                    <a:pt x="346" y="15"/>
                  </a:lnTo>
                  <a:lnTo>
                    <a:pt x="338" y="20"/>
                  </a:lnTo>
                  <a:lnTo>
                    <a:pt x="330" y="27"/>
                  </a:lnTo>
                  <a:lnTo>
                    <a:pt x="319" y="35"/>
                  </a:lnTo>
                  <a:lnTo>
                    <a:pt x="307" y="42"/>
                  </a:lnTo>
                  <a:lnTo>
                    <a:pt x="299" y="52"/>
                  </a:lnTo>
                  <a:lnTo>
                    <a:pt x="287" y="62"/>
                  </a:lnTo>
                  <a:lnTo>
                    <a:pt x="276" y="69"/>
                  </a:lnTo>
                  <a:lnTo>
                    <a:pt x="264" y="82"/>
                  </a:lnTo>
                  <a:lnTo>
                    <a:pt x="256" y="87"/>
                  </a:lnTo>
                  <a:lnTo>
                    <a:pt x="253" y="92"/>
                  </a:lnTo>
                  <a:lnTo>
                    <a:pt x="249" y="97"/>
                  </a:lnTo>
                  <a:lnTo>
                    <a:pt x="245" y="104"/>
                  </a:lnTo>
                  <a:lnTo>
                    <a:pt x="237" y="109"/>
                  </a:lnTo>
                  <a:lnTo>
                    <a:pt x="229" y="114"/>
                  </a:lnTo>
                  <a:lnTo>
                    <a:pt x="225" y="121"/>
                  </a:lnTo>
                  <a:lnTo>
                    <a:pt x="218" y="126"/>
                  </a:lnTo>
                  <a:lnTo>
                    <a:pt x="214" y="134"/>
                  </a:lnTo>
                  <a:lnTo>
                    <a:pt x="210" y="139"/>
                  </a:lnTo>
                  <a:lnTo>
                    <a:pt x="206" y="146"/>
                  </a:lnTo>
                  <a:lnTo>
                    <a:pt x="198" y="151"/>
                  </a:lnTo>
                  <a:lnTo>
                    <a:pt x="194" y="158"/>
                  </a:lnTo>
                  <a:lnTo>
                    <a:pt x="190" y="163"/>
                  </a:lnTo>
                  <a:lnTo>
                    <a:pt x="187" y="171"/>
                  </a:lnTo>
                  <a:lnTo>
                    <a:pt x="183" y="176"/>
                  </a:lnTo>
                  <a:lnTo>
                    <a:pt x="179" y="183"/>
                  </a:lnTo>
                  <a:lnTo>
                    <a:pt x="175" y="188"/>
                  </a:lnTo>
                  <a:lnTo>
                    <a:pt x="175" y="195"/>
                  </a:lnTo>
                  <a:lnTo>
                    <a:pt x="171" y="200"/>
                  </a:lnTo>
                  <a:lnTo>
                    <a:pt x="167" y="208"/>
                  </a:lnTo>
                  <a:lnTo>
                    <a:pt x="167" y="213"/>
                  </a:lnTo>
                  <a:lnTo>
                    <a:pt x="163" y="220"/>
                  </a:lnTo>
                  <a:lnTo>
                    <a:pt x="163" y="225"/>
                  </a:lnTo>
                  <a:lnTo>
                    <a:pt x="159" y="232"/>
                  </a:lnTo>
                  <a:lnTo>
                    <a:pt x="159" y="237"/>
                  </a:lnTo>
                  <a:lnTo>
                    <a:pt x="159" y="245"/>
                  </a:lnTo>
                  <a:lnTo>
                    <a:pt x="159" y="252"/>
                  </a:lnTo>
                  <a:lnTo>
                    <a:pt x="159" y="257"/>
                  </a:lnTo>
                  <a:lnTo>
                    <a:pt x="159" y="264"/>
                  </a:lnTo>
                  <a:lnTo>
                    <a:pt x="163" y="269"/>
                  </a:lnTo>
                  <a:lnTo>
                    <a:pt x="163" y="277"/>
                  </a:lnTo>
                  <a:lnTo>
                    <a:pt x="167" y="282"/>
                  </a:lnTo>
                  <a:lnTo>
                    <a:pt x="167" y="289"/>
                  </a:lnTo>
                  <a:lnTo>
                    <a:pt x="175" y="294"/>
                  </a:lnTo>
                  <a:lnTo>
                    <a:pt x="179" y="301"/>
                  </a:lnTo>
                  <a:lnTo>
                    <a:pt x="187" y="311"/>
                  </a:lnTo>
                  <a:lnTo>
                    <a:pt x="194" y="321"/>
                  </a:lnTo>
                  <a:lnTo>
                    <a:pt x="202" y="331"/>
                  </a:lnTo>
                  <a:lnTo>
                    <a:pt x="210" y="341"/>
                  </a:lnTo>
                  <a:lnTo>
                    <a:pt x="218" y="351"/>
                  </a:lnTo>
                  <a:lnTo>
                    <a:pt x="225" y="358"/>
                  </a:lnTo>
                  <a:lnTo>
                    <a:pt x="233" y="368"/>
                  </a:lnTo>
                  <a:lnTo>
                    <a:pt x="241" y="375"/>
                  </a:lnTo>
                  <a:lnTo>
                    <a:pt x="249" y="383"/>
                  </a:lnTo>
                  <a:lnTo>
                    <a:pt x="253" y="390"/>
                  </a:lnTo>
                  <a:lnTo>
                    <a:pt x="260" y="398"/>
                  </a:lnTo>
                  <a:lnTo>
                    <a:pt x="268" y="405"/>
                  </a:lnTo>
                  <a:lnTo>
                    <a:pt x="272" y="410"/>
                  </a:lnTo>
                  <a:lnTo>
                    <a:pt x="280" y="415"/>
                  </a:lnTo>
                  <a:lnTo>
                    <a:pt x="287" y="420"/>
                  </a:lnTo>
                  <a:lnTo>
                    <a:pt x="295" y="425"/>
                  </a:lnTo>
                  <a:lnTo>
                    <a:pt x="303" y="435"/>
                  </a:lnTo>
                  <a:lnTo>
                    <a:pt x="315" y="440"/>
                  </a:lnTo>
                  <a:lnTo>
                    <a:pt x="322" y="447"/>
                  </a:lnTo>
                  <a:lnTo>
                    <a:pt x="330" y="452"/>
                  </a:lnTo>
                  <a:lnTo>
                    <a:pt x="338" y="457"/>
                  </a:lnTo>
                  <a:lnTo>
                    <a:pt x="346" y="459"/>
                  </a:lnTo>
                  <a:lnTo>
                    <a:pt x="342" y="459"/>
                  </a:lnTo>
                  <a:lnTo>
                    <a:pt x="334" y="462"/>
                  </a:lnTo>
                  <a:lnTo>
                    <a:pt x="326" y="464"/>
                  </a:lnTo>
                  <a:lnTo>
                    <a:pt x="315" y="469"/>
                  </a:lnTo>
                  <a:lnTo>
                    <a:pt x="299" y="472"/>
                  </a:lnTo>
                  <a:lnTo>
                    <a:pt x="284" y="477"/>
                  </a:lnTo>
                  <a:lnTo>
                    <a:pt x="272" y="479"/>
                  </a:lnTo>
                  <a:lnTo>
                    <a:pt x="264" y="484"/>
                  </a:lnTo>
                  <a:lnTo>
                    <a:pt x="256" y="487"/>
                  </a:lnTo>
                  <a:lnTo>
                    <a:pt x="249" y="489"/>
                  </a:lnTo>
                  <a:lnTo>
                    <a:pt x="237" y="491"/>
                  </a:lnTo>
                  <a:lnTo>
                    <a:pt x="229" y="496"/>
                  </a:lnTo>
                  <a:lnTo>
                    <a:pt x="221" y="499"/>
                  </a:lnTo>
                  <a:lnTo>
                    <a:pt x="214" y="501"/>
                  </a:lnTo>
                  <a:lnTo>
                    <a:pt x="194" y="509"/>
                  </a:lnTo>
                  <a:lnTo>
                    <a:pt x="183" y="516"/>
                  </a:lnTo>
                  <a:lnTo>
                    <a:pt x="167" y="524"/>
                  </a:lnTo>
                  <a:lnTo>
                    <a:pt x="159" y="531"/>
                  </a:lnTo>
                  <a:lnTo>
                    <a:pt x="152" y="538"/>
                  </a:lnTo>
                  <a:lnTo>
                    <a:pt x="152" y="546"/>
                  </a:lnTo>
                  <a:lnTo>
                    <a:pt x="152" y="551"/>
                  </a:lnTo>
                  <a:lnTo>
                    <a:pt x="148" y="553"/>
                  </a:lnTo>
                  <a:lnTo>
                    <a:pt x="148" y="558"/>
                  </a:lnTo>
                  <a:lnTo>
                    <a:pt x="144" y="566"/>
                  </a:lnTo>
                  <a:lnTo>
                    <a:pt x="140" y="570"/>
                  </a:lnTo>
                  <a:lnTo>
                    <a:pt x="136" y="575"/>
                  </a:lnTo>
                  <a:lnTo>
                    <a:pt x="132" y="583"/>
                  </a:lnTo>
                  <a:lnTo>
                    <a:pt x="128" y="590"/>
                  </a:lnTo>
                  <a:lnTo>
                    <a:pt x="120" y="598"/>
                  </a:lnTo>
                  <a:lnTo>
                    <a:pt x="117" y="605"/>
                  </a:lnTo>
                  <a:lnTo>
                    <a:pt x="109" y="612"/>
                  </a:lnTo>
                  <a:lnTo>
                    <a:pt x="101" y="622"/>
                  </a:lnTo>
                  <a:lnTo>
                    <a:pt x="93" y="630"/>
                  </a:lnTo>
                  <a:lnTo>
                    <a:pt x="89" y="637"/>
                  </a:lnTo>
                  <a:lnTo>
                    <a:pt x="82" y="645"/>
                  </a:lnTo>
                  <a:lnTo>
                    <a:pt x="78" y="652"/>
                  </a:lnTo>
                  <a:lnTo>
                    <a:pt x="70" y="659"/>
                  </a:lnTo>
                  <a:lnTo>
                    <a:pt x="62" y="667"/>
                  </a:lnTo>
                  <a:lnTo>
                    <a:pt x="54" y="674"/>
                  </a:lnTo>
                  <a:lnTo>
                    <a:pt x="47" y="684"/>
                  </a:lnTo>
                  <a:lnTo>
                    <a:pt x="39" y="689"/>
                  </a:lnTo>
                  <a:lnTo>
                    <a:pt x="35" y="696"/>
                  </a:lnTo>
                  <a:lnTo>
                    <a:pt x="27" y="701"/>
                  </a:lnTo>
                  <a:lnTo>
                    <a:pt x="23" y="709"/>
                  </a:lnTo>
                  <a:lnTo>
                    <a:pt x="12" y="719"/>
                  </a:lnTo>
                  <a:lnTo>
                    <a:pt x="8" y="726"/>
                  </a:lnTo>
                  <a:lnTo>
                    <a:pt x="0" y="731"/>
                  </a:lnTo>
                  <a:lnTo>
                    <a:pt x="0" y="733"/>
                  </a:lnTo>
                  <a:lnTo>
                    <a:pt x="1693" y="714"/>
                  </a:lnTo>
                  <a:lnTo>
                    <a:pt x="1969" y="605"/>
                  </a:lnTo>
                  <a:lnTo>
                    <a:pt x="1976" y="529"/>
                  </a:lnTo>
                  <a:lnTo>
                    <a:pt x="2392" y="400"/>
                  </a:lnTo>
                  <a:lnTo>
                    <a:pt x="1922" y="324"/>
                  </a:lnTo>
                  <a:lnTo>
                    <a:pt x="1736" y="410"/>
                  </a:lnTo>
                  <a:lnTo>
                    <a:pt x="1569" y="413"/>
                  </a:lnTo>
                  <a:lnTo>
                    <a:pt x="944" y="558"/>
                  </a:lnTo>
                  <a:lnTo>
                    <a:pt x="948" y="556"/>
                  </a:lnTo>
                  <a:lnTo>
                    <a:pt x="951" y="548"/>
                  </a:lnTo>
                  <a:lnTo>
                    <a:pt x="959" y="543"/>
                  </a:lnTo>
                  <a:lnTo>
                    <a:pt x="963" y="538"/>
                  </a:lnTo>
                  <a:lnTo>
                    <a:pt x="971" y="531"/>
                  </a:lnTo>
                  <a:lnTo>
                    <a:pt x="979" y="524"/>
                  </a:lnTo>
                  <a:lnTo>
                    <a:pt x="982" y="516"/>
                  </a:lnTo>
                  <a:lnTo>
                    <a:pt x="990" y="506"/>
                  </a:lnTo>
                  <a:lnTo>
                    <a:pt x="1002" y="499"/>
                  </a:lnTo>
                  <a:lnTo>
                    <a:pt x="1010" y="489"/>
                  </a:lnTo>
                  <a:lnTo>
                    <a:pt x="1021" y="479"/>
                  </a:lnTo>
                  <a:lnTo>
                    <a:pt x="1029" y="472"/>
                  </a:lnTo>
                  <a:lnTo>
                    <a:pt x="1041" y="459"/>
                  </a:lnTo>
                  <a:lnTo>
                    <a:pt x="1052" y="452"/>
                  </a:lnTo>
                  <a:lnTo>
                    <a:pt x="1060" y="440"/>
                  </a:lnTo>
                  <a:lnTo>
                    <a:pt x="1072" y="430"/>
                  </a:lnTo>
                  <a:lnTo>
                    <a:pt x="1080" y="417"/>
                  </a:lnTo>
                  <a:lnTo>
                    <a:pt x="1091" y="410"/>
                  </a:lnTo>
                  <a:lnTo>
                    <a:pt x="1103" y="400"/>
                  </a:lnTo>
                  <a:lnTo>
                    <a:pt x="1111" y="390"/>
                  </a:lnTo>
                  <a:lnTo>
                    <a:pt x="1118" y="380"/>
                  </a:lnTo>
                  <a:lnTo>
                    <a:pt x="1130" y="373"/>
                  </a:lnTo>
                  <a:lnTo>
                    <a:pt x="1138" y="363"/>
                  </a:lnTo>
                  <a:lnTo>
                    <a:pt x="1146" y="356"/>
                  </a:lnTo>
                  <a:lnTo>
                    <a:pt x="1149" y="348"/>
                  </a:lnTo>
                  <a:lnTo>
                    <a:pt x="1157" y="343"/>
                  </a:lnTo>
                  <a:lnTo>
                    <a:pt x="1165" y="336"/>
                  </a:lnTo>
                  <a:lnTo>
                    <a:pt x="1169" y="334"/>
                  </a:lnTo>
                  <a:lnTo>
                    <a:pt x="1173" y="329"/>
                  </a:lnTo>
                  <a:lnTo>
                    <a:pt x="1177" y="326"/>
                  </a:lnTo>
                  <a:lnTo>
                    <a:pt x="1177" y="321"/>
                  </a:lnTo>
                  <a:lnTo>
                    <a:pt x="1180" y="314"/>
                  </a:lnTo>
                  <a:lnTo>
                    <a:pt x="1180" y="309"/>
                  </a:lnTo>
                  <a:lnTo>
                    <a:pt x="1180" y="304"/>
                  </a:lnTo>
                  <a:lnTo>
                    <a:pt x="1177" y="299"/>
                  </a:lnTo>
                  <a:lnTo>
                    <a:pt x="1177" y="292"/>
                  </a:lnTo>
                  <a:lnTo>
                    <a:pt x="1177" y="287"/>
                  </a:lnTo>
                  <a:lnTo>
                    <a:pt x="1173" y="282"/>
                  </a:lnTo>
                  <a:lnTo>
                    <a:pt x="1169" y="274"/>
                  </a:lnTo>
                  <a:lnTo>
                    <a:pt x="1165" y="269"/>
                  </a:lnTo>
                  <a:lnTo>
                    <a:pt x="1161" y="264"/>
                  </a:lnTo>
                  <a:lnTo>
                    <a:pt x="1161" y="262"/>
                  </a:lnTo>
                  <a:lnTo>
                    <a:pt x="1153" y="255"/>
                  </a:lnTo>
                  <a:lnTo>
                    <a:pt x="1153" y="255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1" name="Freeform 171"/>
            <p:cNvSpPr>
              <a:spLocks/>
            </p:cNvSpPr>
            <p:nvPr/>
          </p:nvSpPr>
          <p:spPr bwMode="auto">
            <a:xfrm>
              <a:off x="782" y="3436"/>
              <a:ext cx="2353" cy="835"/>
            </a:xfrm>
            <a:custGeom>
              <a:avLst/>
              <a:gdLst/>
              <a:ahLst/>
              <a:cxnLst>
                <a:cxn ang="0">
                  <a:pos x="2349" y="92"/>
                </a:cxn>
                <a:cxn ang="0">
                  <a:pos x="2330" y="99"/>
                </a:cxn>
                <a:cxn ang="0">
                  <a:pos x="2306" y="109"/>
                </a:cxn>
                <a:cxn ang="0">
                  <a:pos x="2279" y="119"/>
                </a:cxn>
                <a:cxn ang="0">
                  <a:pos x="2244" y="134"/>
                </a:cxn>
                <a:cxn ang="0">
                  <a:pos x="2209" y="149"/>
                </a:cxn>
                <a:cxn ang="0">
                  <a:pos x="2167" y="168"/>
                </a:cxn>
                <a:cxn ang="0">
                  <a:pos x="2120" y="188"/>
                </a:cxn>
                <a:cxn ang="0">
                  <a:pos x="2070" y="208"/>
                </a:cxn>
                <a:cxn ang="0">
                  <a:pos x="2019" y="230"/>
                </a:cxn>
                <a:cxn ang="0">
                  <a:pos x="1961" y="255"/>
                </a:cxn>
                <a:cxn ang="0">
                  <a:pos x="1906" y="279"/>
                </a:cxn>
                <a:cxn ang="0">
                  <a:pos x="1844" y="306"/>
                </a:cxn>
                <a:cxn ang="0">
                  <a:pos x="1786" y="334"/>
                </a:cxn>
                <a:cxn ang="0">
                  <a:pos x="1724" y="361"/>
                </a:cxn>
                <a:cxn ang="0">
                  <a:pos x="1662" y="385"/>
                </a:cxn>
                <a:cxn ang="0">
                  <a:pos x="1604" y="413"/>
                </a:cxn>
                <a:cxn ang="0">
                  <a:pos x="1542" y="440"/>
                </a:cxn>
                <a:cxn ang="0">
                  <a:pos x="1483" y="467"/>
                </a:cxn>
                <a:cxn ang="0">
                  <a:pos x="1429" y="494"/>
                </a:cxn>
                <a:cxn ang="0">
                  <a:pos x="1375" y="519"/>
                </a:cxn>
                <a:cxn ang="0">
                  <a:pos x="1324" y="543"/>
                </a:cxn>
                <a:cxn ang="0">
                  <a:pos x="1278" y="566"/>
                </a:cxn>
                <a:cxn ang="0">
                  <a:pos x="1235" y="588"/>
                </a:cxn>
                <a:cxn ang="0">
                  <a:pos x="1192" y="608"/>
                </a:cxn>
                <a:cxn ang="0">
                  <a:pos x="1157" y="625"/>
                </a:cxn>
                <a:cxn ang="0">
                  <a:pos x="1130" y="642"/>
                </a:cxn>
                <a:cxn ang="0">
                  <a:pos x="1107" y="657"/>
                </a:cxn>
                <a:cxn ang="0">
                  <a:pos x="1091" y="667"/>
                </a:cxn>
                <a:cxn ang="0">
                  <a:pos x="1079" y="682"/>
                </a:cxn>
                <a:cxn ang="0">
                  <a:pos x="1095" y="694"/>
                </a:cxn>
                <a:cxn ang="0">
                  <a:pos x="1114" y="706"/>
                </a:cxn>
                <a:cxn ang="0">
                  <a:pos x="1134" y="719"/>
                </a:cxn>
                <a:cxn ang="0">
                  <a:pos x="1149" y="729"/>
                </a:cxn>
                <a:cxn ang="0">
                  <a:pos x="1169" y="738"/>
                </a:cxn>
                <a:cxn ang="0">
                  <a:pos x="1188" y="751"/>
                </a:cxn>
                <a:cxn ang="0">
                  <a:pos x="1208" y="761"/>
                </a:cxn>
                <a:cxn ang="0">
                  <a:pos x="1227" y="773"/>
                </a:cxn>
                <a:cxn ang="0">
                  <a:pos x="1246" y="783"/>
                </a:cxn>
                <a:cxn ang="0">
                  <a:pos x="1270" y="798"/>
                </a:cxn>
                <a:cxn ang="0">
                  <a:pos x="1297" y="810"/>
                </a:cxn>
                <a:cxn ang="0">
                  <a:pos x="1312" y="820"/>
                </a:cxn>
                <a:cxn ang="0">
                  <a:pos x="8" y="835"/>
                </a:cxn>
                <a:cxn ang="0">
                  <a:pos x="404" y="393"/>
                </a:cxn>
                <a:cxn ang="0">
                  <a:pos x="2353" y="89"/>
                </a:cxn>
              </a:cxnLst>
              <a:rect l="0" t="0" r="r" b="b"/>
              <a:pathLst>
                <a:path w="2353" h="835">
                  <a:moveTo>
                    <a:pt x="2353" y="89"/>
                  </a:moveTo>
                  <a:lnTo>
                    <a:pt x="2349" y="92"/>
                  </a:lnTo>
                  <a:lnTo>
                    <a:pt x="2337" y="97"/>
                  </a:lnTo>
                  <a:lnTo>
                    <a:pt x="2330" y="99"/>
                  </a:lnTo>
                  <a:lnTo>
                    <a:pt x="2318" y="102"/>
                  </a:lnTo>
                  <a:lnTo>
                    <a:pt x="2306" y="109"/>
                  </a:lnTo>
                  <a:lnTo>
                    <a:pt x="2295" y="114"/>
                  </a:lnTo>
                  <a:lnTo>
                    <a:pt x="2279" y="119"/>
                  </a:lnTo>
                  <a:lnTo>
                    <a:pt x="2264" y="126"/>
                  </a:lnTo>
                  <a:lnTo>
                    <a:pt x="2244" y="134"/>
                  </a:lnTo>
                  <a:lnTo>
                    <a:pt x="2229" y="141"/>
                  </a:lnTo>
                  <a:lnTo>
                    <a:pt x="2209" y="149"/>
                  </a:lnTo>
                  <a:lnTo>
                    <a:pt x="2190" y="158"/>
                  </a:lnTo>
                  <a:lnTo>
                    <a:pt x="2167" y="168"/>
                  </a:lnTo>
                  <a:lnTo>
                    <a:pt x="2147" y="178"/>
                  </a:lnTo>
                  <a:lnTo>
                    <a:pt x="2120" y="188"/>
                  </a:lnTo>
                  <a:lnTo>
                    <a:pt x="2097" y="198"/>
                  </a:lnTo>
                  <a:lnTo>
                    <a:pt x="2070" y="208"/>
                  </a:lnTo>
                  <a:lnTo>
                    <a:pt x="2046" y="220"/>
                  </a:lnTo>
                  <a:lnTo>
                    <a:pt x="2019" y="230"/>
                  </a:lnTo>
                  <a:lnTo>
                    <a:pt x="1992" y="242"/>
                  </a:lnTo>
                  <a:lnTo>
                    <a:pt x="1961" y="255"/>
                  </a:lnTo>
                  <a:lnTo>
                    <a:pt x="1934" y="267"/>
                  </a:lnTo>
                  <a:lnTo>
                    <a:pt x="1906" y="279"/>
                  </a:lnTo>
                  <a:lnTo>
                    <a:pt x="1875" y="292"/>
                  </a:lnTo>
                  <a:lnTo>
                    <a:pt x="1844" y="306"/>
                  </a:lnTo>
                  <a:lnTo>
                    <a:pt x="1817" y="319"/>
                  </a:lnTo>
                  <a:lnTo>
                    <a:pt x="1786" y="334"/>
                  </a:lnTo>
                  <a:lnTo>
                    <a:pt x="1755" y="346"/>
                  </a:lnTo>
                  <a:lnTo>
                    <a:pt x="1724" y="361"/>
                  </a:lnTo>
                  <a:lnTo>
                    <a:pt x="1697" y="373"/>
                  </a:lnTo>
                  <a:lnTo>
                    <a:pt x="1662" y="385"/>
                  </a:lnTo>
                  <a:lnTo>
                    <a:pt x="1631" y="400"/>
                  </a:lnTo>
                  <a:lnTo>
                    <a:pt x="1604" y="413"/>
                  </a:lnTo>
                  <a:lnTo>
                    <a:pt x="1573" y="427"/>
                  </a:lnTo>
                  <a:lnTo>
                    <a:pt x="1542" y="440"/>
                  </a:lnTo>
                  <a:lnTo>
                    <a:pt x="1514" y="455"/>
                  </a:lnTo>
                  <a:lnTo>
                    <a:pt x="1483" y="467"/>
                  </a:lnTo>
                  <a:lnTo>
                    <a:pt x="1456" y="482"/>
                  </a:lnTo>
                  <a:lnTo>
                    <a:pt x="1429" y="494"/>
                  </a:lnTo>
                  <a:lnTo>
                    <a:pt x="1402" y="506"/>
                  </a:lnTo>
                  <a:lnTo>
                    <a:pt x="1375" y="519"/>
                  </a:lnTo>
                  <a:lnTo>
                    <a:pt x="1351" y="531"/>
                  </a:lnTo>
                  <a:lnTo>
                    <a:pt x="1324" y="543"/>
                  </a:lnTo>
                  <a:lnTo>
                    <a:pt x="1301" y="556"/>
                  </a:lnTo>
                  <a:lnTo>
                    <a:pt x="1278" y="566"/>
                  </a:lnTo>
                  <a:lnTo>
                    <a:pt x="1254" y="578"/>
                  </a:lnTo>
                  <a:lnTo>
                    <a:pt x="1235" y="588"/>
                  </a:lnTo>
                  <a:lnTo>
                    <a:pt x="1215" y="598"/>
                  </a:lnTo>
                  <a:lnTo>
                    <a:pt x="1192" y="608"/>
                  </a:lnTo>
                  <a:lnTo>
                    <a:pt x="1177" y="617"/>
                  </a:lnTo>
                  <a:lnTo>
                    <a:pt x="1157" y="625"/>
                  </a:lnTo>
                  <a:lnTo>
                    <a:pt x="1142" y="635"/>
                  </a:lnTo>
                  <a:lnTo>
                    <a:pt x="1130" y="642"/>
                  </a:lnTo>
                  <a:lnTo>
                    <a:pt x="1118" y="650"/>
                  </a:lnTo>
                  <a:lnTo>
                    <a:pt x="1107" y="657"/>
                  </a:lnTo>
                  <a:lnTo>
                    <a:pt x="1099" y="662"/>
                  </a:lnTo>
                  <a:lnTo>
                    <a:pt x="1091" y="667"/>
                  </a:lnTo>
                  <a:lnTo>
                    <a:pt x="1087" y="674"/>
                  </a:lnTo>
                  <a:lnTo>
                    <a:pt x="1079" y="682"/>
                  </a:lnTo>
                  <a:lnTo>
                    <a:pt x="1083" y="689"/>
                  </a:lnTo>
                  <a:lnTo>
                    <a:pt x="1095" y="694"/>
                  </a:lnTo>
                  <a:lnTo>
                    <a:pt x="1107" y="704"/>
                  </a:lnTo>
                  <a:lnTo>
                    <a:pt x="1114" y="706"/>
                  </a:lnTo>
                  <a:lnTo>
                    <a:pt x="1122" y="714"/>
                  </a:lnTo>
                  <a:lnTo>
                    <a:pt x="1134" y="719"/>
                  </a:lnTo>
                  <a:lnTo>
                    <a:pt x="1142" y="724"/>
                  </a:lnTo>
                  <a:lnTo>
                    <a:pt x="1149" y="729"/>
                  </a:lnTo>
                  <a:lnTo>
                    <a:pt x="1161" y="733"/>
                  </a:lnTo>
                  <a:lnTo>
                    <a:pt x="1169" y="738"/>
                  </a:lnTo>
                  <a:lnTo>
                    <a:pt x="1180" y="746"/>
                  </a:lnTo>
                  <a:lnTo>
                    <a:pt x="1188" y="751"/>
                  </a:lnTo>
                  <a:lnTo>
                    <a:pt x="1200" y="756"/>
                  </a:lnTo>
                  <a:lnTo>
                    <a:pt x="1208" y="761"/>
                  </a:lnTo>
                  <a:lnTo>
                    <a:pt x="1219" y="768"/>
                  </a:lnTo>
                  <a:lnTo>
                    <a:pt x="1227" y="773"/>
                  </a:lnTo>
                  <a:lnTo>
                    <a:pt x="1239" y="778"/>
                  </a:lnTo>
                  <a:lnTo>
                    <a:pt x="1246" y="783"/>
                  </a:lnTo>
                  <a:lnTo>
                    <a:pt x="1254" y="788"/>
                  </a:lnTo>
                  <a:lnTo>
                    <a:pt x="1270" y="798"/>
                  </a:lnTo>
                  <a:lnTo>
                    <a:pt x="1285" y="805"/>
                  </a:lnTo>
                  <a:lnTo>
                    <a:pt x="1297" y="810"/>
                  </a:lnTo>
                  <a:lnTo>
                    <a:pt x="1305" y="815"/>
                  </a:lnTo>
                  <a:lnTo>
                    <a:pt x="1312" y="820"/>
                  </a:lnTo>
                  <a:lnTo>
                    <a:pt x="1312" y="820"/>
                  </a:lnTo>
                  <a:lnTo>
                    <a:pt x="8" y="835"/>
                  </a:lnTo>
                  <a:lnTo>
                    <a:pt x="0" y="472"/>
                  </a:lnTo>
                  <a:lnTo>
                    <a:pt x="404" y="393"/>
                  </a:lnTo>
                  <a:lnTo>
                    <a:pt x="1320" y="0"/>
                  </a:lnTo>
                  <a:lnTo>
                    <a:pt x="2353" y="89"/>
                  </a:lnTo>
                  <a:lnTo>
                    <a:pt x="2353" y="89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2" name="Freeform 172"/>
            <p:cNvSpPr>
              <a:spLocks/>
            </p:cNvSpPr>
            <p:nvPr/>
          </p:nvSpPr>
          <p:spPr bwMode="auto">
            <a:xfrm>
              <a:off x="1687" y="3454"/>
              <a:ext cx="233" cy="14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36" y="0"/>
                </a:cxn>
                <a:cxn ang="0">
                  <a:pos x="132" y="0"/>
                </a:cxn>
                <a:cxn ang="0">
                  <a:pos x="120" y="0"/>
                </a:cxn>
                <a:cxn ang="0">
                  <a:pos x="112" y="0"/>
                </a:cxn>
                <a:cxn ang="0">
                  <a:pos x="97" y="2"/>
                </a:cxn>
                <a:cxn ang="0">
                  <a:pos x="81" y="7"/>
                </a:cxn>
                <a:cxn ang="0">
                  <a:pos x="66" y="12"/>
                </a:cxn>
                <a:cxn ang="0">
                  <a:pos x="50" y="22"/>
                </a:cxn>
                <a:cxn ang="0">
                  <a:pos x="35" y="29"/>
                </a:cxn>
                <a:cxn ang="0">
                  <a:pos x="23" y="37"/>
                </a:cxn>
                <a:cxn ang="0">
                  <a:pos x="11" y="47"/>
                </a:cxn>
                <a:cxn ang="0">
                  <a:pos x="8" y="56"/>
                </a:cxn>
                <a:cxn ang="0">
                  <a:pos x="4" y="66"/>
                </a:cxn>
                <a:cxn ang="0">
                  <a:pos x="0" y="74"/>
                </a:cxn>
                <a:cxn ang="0">
                  <a:pos x="0" y="84"/>
                </a:cxn>
                <a:cxn ang="0">
                  <a:pos x="4" y="93"/>
                </a:cxn>
                <a:cxn ang="0">
                  <a:pos x="8" y="103"/>
                </a:cxn>
                <a:cxn ang="0">
                  <a:pos x="11" y="111"/>
                </a:cxn>
                <a:cxn ang="0">
                  <a:pos x="19" y="118"/>
                </a:cxn>
                <a:cxn ang="0">
                  <a:pos x="31" y="126"/>
                </a:cxn>
                <a:cxn ang="0">
                  <a:pos x="39" y="131"/>
                </a:cxn>
                <a:cxn ang="0">
                  <a:pos x="54" y="138"/>
                </a:cxn>
                <a:cxn ang="0">
                  <a:pos x="66" y="140"/>
                </a:cxn>
                <a:cxn ang="0">
                  <a:pos x="85" y="145"/>
                </a:cxn>
                <a:cxn ang="0">
                  <a:pos x="97" y="145"/>
                </a:cxn>
                <a:cxn ang="0">
                  <a:pos x="105" y="145"/>
                </a:cxn>
                <a:cxn ang="0">
                  <a:pos x="112" y="143"/>
                </a:cxn>
                <a:cxn ang="0">
                  <a:pos x="128" y="143"/>
                </a:cxn>
                <a:cxn ang="0">
                  <a:pos x="136" y="140"/>
                </a:cxn>
                <a:cxn ang="0">
                  <a:pos x="151" y="138"/>
                </a:cxn>
                <a:cxn ang="0">
                  <a:pos x="163" y="135"/>
                </a:cxn>
                <a:cxn ang="0">
                  <a:pos x="174" y="133"/>
                </a:cxn>
                <a:cxn ang="0">
                  <a:pos x="186" y="128"/>
                </a:cxn>
                <a:cxn ang="0">
                  <a:pos x="194" y="121"/>
                </a:cxn>
                <a:cxn ang="0">
                  <a:pos x="202" y="116"/>
                </a:cxn>
                <a:cxn ang="0">
                  <a:pos x="213" y="113"/>
                </a:cxn>
                <a:cxn ang="0">
                  <a:pos x="217" y="106"/>
                </a:cxn>
                <a:cxn ang="0">
                  <a:pos x="225" y="98"/>
                </a:cxn>
                <a:cxn ang="0">
                  <a:pos x="229" y="91"/>
                </a:cxn>
                <a:cxn ang="0">
                  <a:pos x="233" y="84"/>
                </a:cxn>
                <a:cxn ang="0">
                  <a:pos x="229" y="74"/>
                </a:cxn>
                <a:cxn ang="0">
                  <a:pos x="229" y="66"/>
                </a:cxn>
                <a:cxn ang="0">
                  <a:pos x="229" y="59"/>
                </a:cxn>
                <a:cxn ang="0">
                  <a:pos x="225" y="52"/>
                </a:cxn>
                <a:cxn ang="0">
                  <a:pos x="221" y="44"/>
                </a:cxn>
                <a:cxn ang="0">
                  <a:pos x="217" y="37"/>
                </a:cxn>
                <a:cxn ang="0">
                  <a:pos x="213" y="32"/>
                </a:cxn>
                <a:cxn ang="0">
                  <a:pos x="209" y="27"/>
                </a:cxn>
                <a:cxn ang="0">
                  <a:pos x="198" y="19"/>
                </a:cxn>
                <a:cxn ang="0">
                  <a:pos x="190" y="15"/>
                </a:cxn>
                <a:cxn ang="0">
                  <a:pos x="178" y="12"/>
                </a:cxn>
                <a:cxn ang="0">
                  <a:pos x="167" y="7"/>
                </a:cxn>
                <a:cxn ang="0">
                  <a:pos x="155" y="5"/>
                </a:cxn>
                <a:cxn ang="0">
                  <a:pos x="147" y="2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233" h="145">
                  <a:moveTo>
                    <a:pt x="140" y="0"/>
                  </a:moveTo>
                  <a:lnTo>
                    <a:pt x="136" y="0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12" y="0"/>
                  </a:lnTo>
                  <a:lnTo>
                    <a:pt x="97" y="2"/>
                  </a:lnTo>
                  <a:lnTo>
                    <a:pt x="81" y="7"/>
                  </a:lnTo>
                  <a:lnTo>
                    <a:pt x="66" y="12"/>
                  </a:lnTo>
                  <a:lnTo>
                    <a:pt x="50" y="22"/>
                  </a:lnTo>
                  <a:lnTo>
                    <a:pt x="35" y="29"/>
                  </a:lnTo>
                  <a:lnTo>
                    <a:pt x="23" y="37"/>
                  </a:lnTo>
                  <a:lnTo>
                    <a:pt x="11" y="47"/>
                  </a:lnTo>
                  <a:lnTo>
                    <a:pt x="8" y="56"/>
                  </a:lnTo>
                  <a:lnTo>
                    <a:pt x="4" y="66"/>
                  </a:lnTo>
                  <a:lnTo>
                    <a:pt x="0" y="74"/>
                  </a:lnTo>
                  <a:lnTo>
                    <a:pt x="0" y="84"/>
                  </a:lnTo>
                  <a:lnTo>
                    <a:pt x="4" y="93"/>
                  </a:lnTo>
                  <a:lnTo>
                    <a:pt x="8" y="103"/>
                  </a:lnTo>
                  <a:lnTo>
                    <a:pt x="11" y="111"/>
                  </a:lnTo>
                  <a:lnTo>
                    <a:pt x="19" y="118"/>
                  </a:lnTo>
                  <a:lnTo>
                    <a:pt x="31" y="126"/>
                  </a:lnTo>
                  <a:lnTo>
                    <a:pt x="39" y="131"/>
                  </a:lnTo>
                  <a:lnTo>
                    <a:pt x="54" y="138"/>
                  </a:lnTo>
                  <a:lnTo>
                    <a:pt x="66" y="140"/>
                  </a:lnTo>
                  <a:lnTo>
                    <a:pt x="85" y="145"/>
                  </a:lnTo>
                  <a:lnTo>
                    <a:pt x="97" y="145"/>
                  </a:lnTo>
                  <a:lnTo>
                    <a:pt x="105" y="145"/>
                  </a:lnTo>
                  <a:lnTo>
                    <a:pt x="112" y="143"/>
                  </a:lnTo>
                  <a:lnTo>
                    <a:pt x="128" y="143"/>
                  </a:lnTo>
                  <a:lnTo>
                    <a:pt x="136" y="140"/>
                  </a:lnTo>
                  <a:lnTo>
                    <a:pt x="151" y="138"/>
                  </a:lnTo>
                  <a:lnTo>
                    <a:pt x="163" y="135"/>
                  </a:lnTo>
                  <a:lnTo>
                    <a:pt x="174" y="133"/>
                  </a:lnTo>
                  <a:lnTo>
                    <a:pt x="186" y="128"/>
                  </a:lnTo>
                  <a:lnTo>
                    <a:pt x="194" y="121"/>
                  </a:lnTo>
                  <a:lnTo>
                    <a:pt x="202" y="116"/>
                  </a:lnTo>
                  <a:lnTo>
                    <a:pt x="213" y="113"/>
                  </a:lnTo>
                  <a:lnTo>
                    <a:pt x="217" y="106"/>
                  </a:lnTo>
                  <a:lnTo>
                    <a:pt x="225" y="98"/>
                  </a:lnTo>
                  <a:lnTo>
                    <a:pt x="229" y="91"/>
                  </a:lnTo>
                  <a:lnTo>
                    <a:pt x="233" y="84"/>
                  </a:lnTo>
                  <a:lnTo>
                    <a:pt x="229" y="74"/>
                  </a:lnTo>
                  <a:lnTo>
                    <a:pt x="229" y="66"/>
                  </a:lnTo>
                  <a:lnTo>
                    <a:pt x="229" y="59"/>
                  </a:lnTo>
                  <a:lnTo>
                    <a:pt x="225" y="52"/>
                  </a:lnTo>
                  <a:lnTo>
                    <a:pt x="221" y="44"/>
                  </a:lnTo>
                  <a:lnTo>
                    <a:pt x="217" y="37"/>
                  </a:lnTo>
                  <a:lnTo>
                    <a:pt x="213" y="32"/>
                  </a:lnTo>
                  <a:lnTo>
                    <a:pt x="209" y="27"/>
                  </a:lnTo>
                  <a:lnTo>
                    <a:pt x="198" y="19"/>
                  </a:lnTo>
                  <a:lnTo>
                    <a:pt x="190" y="15"/>
                  </a:lnTo>
                  <a:lnTo>
                    <a:pt x="178" y="12"/>
                  </a:lnTo>
                  <a:lnTo>
                    <a:pt x="167" y="7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3" name="Freeform 173"/>
            <p:cNvSpPr>
              <a:spLocks/>
            </p:cNvSpPr>
            <p:nvPr/>
          </p:nvSpPr>
          <p:spPr bwMode="auto">
            <a:xfrm>
              <a:off x="2436" y="3873"/>
              <a:ext cx="353" cy="111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09" y="0"/>
                </a:cxn>
                <a:cxn ang="0">
                  <a:pos x="105" y="3"/>
                </a:cxn>
                <a:cxn ang="0">
                  <a:pos x="97" y="5"/>
                </a:cxn>
                <a:cxn ang="0">
                  <a:pos x="89" y="13"/>
                </a:cxn>
                <a:cxn ang="0">
                  <a:pos x="74" y="18"/>
                </a:cxn>
                <a:cxn ang="0">
                  <a:pos x="62" y="27"/>
                </a:cxn>
                <a:cxn ang="0">
                  <a:pos x="51" y="35"/>
                </a:cxn>
                <a:cxn ang="0">
                  <a:pos x="39" y="45"/>
                </a:cxn>
                <a:cxn ang="0">
                  <a:pos x="27" y="52"/>
                </a:cxn>
                <a:cxn ang="0">
                  <a:pos x="16" y="60"/>
                </a:cxn>
                <a:cxn ang="0">
                  <a:pos x="8" y="69"/>
                </a:cxn>
                <a:cxn ang="0">
                  <a:pos x="4" y="77"/>
                </a:cxn>
                <a:cxn ang="0">
                  <a:pos x="0" y="84"/>
                </a:cxn>
                <a:cxn ang="0">
                  <a:pos x="4" y="92"/>
                </a:cxn>
                <a:cxn ang="0">
                  <a:pos x="12" y="97"/>
                </a:cxn>
                <a:cxn ang="0">
                  <a:pos x="27" y="101"/>
                </a:cxn>
                <a:cxn ang="0">
                  <a:pos x="43" y="104"/>
                </a:cxn>
                <a:cxn ang="0">
                  <a:pos x="58" y="106"/>
                </a:cxn>
                <a:cxn ang="0">
                  <a:pos x="74" y="109"/>
                </a:cxn>
                <a:cxn ang="0">
                  <a:pos x="93" y="111"/>
                </a:cxn>
                <a:cxn ang="0">
                  <a:pos x="109" y="111"/>
                </a:cxn>
                <a:cxn ang="0">
                  <a:pos x="124" y="111"/>
                </a:cxn>
                <a:cxn ang="0">
                  <a:pos x="140" y="111"/>
                </a:cxn>
                <a:cxn ang="0">
                  <a:pos x="159" y="111"/>
                </a:cxn>
                <a:cxn ang="0">
                  <a:pos x="175" y="109"/>
                </a:cxn>
                <a:cxn ang="0">
                  <a:pos x="186" y="106"/>
                </a:cxn>
                <a:cxn ang="0">
                  <a:pos x="202" y="106"/>
                </a:cxn>
                <a:cxn ang="0">
                  <a:pos x="218" y="104"/>
                </a:cxn>
                <a:cxn ang="0">
                  <a:pos x="233" y="101"/>
                </a:cxn>
                <a:cxn ang="0">
                  <a:pos x="245" y="99"/>
                </a:cxn>
                <a:cxn ang="0">
                  <a:pos x="260" y="94"/>
                </a:cxn>
                <a:cxn ang="0">
                  <a:pos x="272" y="94"/>
                </a:cxn>
                <a:cxn ang="0">
                  <a:pos x="280" y="89"/>
                </a:cxn>
                <a:cxn ang="0">
                  <a:pos x="291" y="84"/>
                </a:cxn>
                <a:cxn ang="0">
                  <a:pos x="299" y="79"/>
                </a:cxn>
                <a:cxn ang="0">
                  <a:pos x="307" y="74"/>
                </a:cxn>
                <a:cxn ang="0">
                  <a:pos x="322" y="64"/>
                </a:cxn>
                <a:cxn ang="0">
                  <a:pos x="334" y="52"/>
                </a:cxn>
                <a:cxn ang="0">
                  <a:pos x="342" y="42"/>
                </a:cxn>
                <a:cxn ang="0">
                  <a:pos x="350" y="35"/>
                </a:cxn>
                <a:cxn ang="0">
                  <a:pos x="353" y="27"/>
                </a:cxn>
                <a:cxn ang="0">
                  <a:pos x="353" y="27"/>
                </a:cxn>
                <a:cxn ang="0">
                  <a:pos x="113" y="0"/>
                </a:cxn>
                <a:cxn ang="0">
                  <a:pos x="113" y="0"/>
                </a:cxn>
              </a:cxnLst>
              <a:rect l="0" t="0" r="r" b="b"/>
              <a:pathLst>
                <a:path w="353" h="111">
                  <a:moveTo>
                    <a:pt x="113" y="0"/>
                  </a:moveTo>
                  <a:lnTo>
                    <a:pt x="109" y="0"/>
                  </a:lnTo>
                  <a:lnTo>
                    <a:pt x="105" y="3"/>
                  </a:lnTo>
                  <a:lnTo>
                    <a:pt x="97" y="5"/>
                  </a:lnTo>
                  <a:lnTo>
                    <a:pt x="89" y="13"/>
                  </a:lnTo>
                  <a:lnTo>
                    <a:pt x="74" y="18"/>
                  </a:lnTo>
                  <a:lnTo>
                    <a:pt x="62" y="27"/>
                  </a:lnTo>
                  <a:lnTo>
                    <a:pt x="51" y="35"/>
                  </a:lnTo>
                  <a:lnTo>
                    <a:pt x="39" y="45"/>
                  </a:lnTo>
                  <a:lnTo>
                    <a:pt x="27" y="52"/>
                  </a:lnTo>
                  <a:lnTo>
                    <a:pt x="16" y="60"/>
                  </a:lnTo>
                  <a:lnTo>
                    <a:pt x="8" y="69"/>
                  </a:lnTo>
                  <a:lnTo>
                    <a:pt x="4" y="77"/>
                  </a:lnTo>
                  <a:lnTo>
                    <a:pt x="0" y="84"/>
                  </a:lnTo>
                  <a:lnTo>
                    <a:pt x="4" y="92"/>
                  </a:lnTo>
                  <a:lnTo>
                    <a:pt x="12" y="97"/>
                  </a:lnTo>
                  <a:lnTo>
                    <a:pt x="27" y="101"/>
                  </a:lnTo>
                  <a:lnTo>
                    <a:pt x="43" y="104"/>
                  </a:lnTo>
                  <a:lnTo>
                    <a:pt x="58" y="106"/>
                  </a:lnTo>
                  <a:lnTo>
                    <a:pt x="74" y="109"/>
                  </a:lnTo>
                  <a:lnTo>
                    <a:pt x="93" y="111"/>
                  </a:lnTo>
                  <a:lnTo>
                    <a:pt x="109" y="111"/>
                  </a:lnTo>
                  <a:lnTo>
                    <a:pt x="124" y="111"/>
                  </a:lnTo>
                  <a:lnTo>
                    <a:pt x="140" y="111"/>
                  </a:lnTo>
                  <a:lnTo>
                    <a:pt x="159" y="111"/>
                  </a:lnTo>
                  <a:lnTo>
                    <a:pt x="175" y="109"/>
                  </a:lnTo>
                  <a:lnTo>
                    <a:pt x="186" y="106"/>
                  </a:lnTo>
                  <a:lnTo>
                    <a:pt x="202" y="106"/>
                  </a:lnTo>
                  <a:lnTo>
                    <a:pt x="218" y="104"/>
                  </a:lnTo>
                  <a:lnTo>
                    <a:pt x="233" y="101"/>
                  </a:lnTo>
                  <a:lnTo>
                    <a:pt x="245" y="99"/>
                  </a:lnTo>
                  <a:lnTo>
                    <a:pt x="260" y="94"/>
                  </a:lnTo>
                  <a:lnTo>
                    <a:pt x="272" y="94"/>
                  </a:lnTo>
                  <a:lnTo>
                    <a:pt x="280" y="89"/>
                  </a:lnTo>
                  <a:lnTo>
                    <a:pt x="291" y="84"/>
                  </a:lnTo>
                  <a:lnTo>
                    <a:pt x="299" y="79"/>
                  </a:lnTo>
                  <a:lnTo>
                    <a:pt x="307" y="74"/>
                  </a:lnTo>
                  <a:lnTo>
                    <a:pt x="322" y="64"/>
                  </a:lnTo>
                  <a:lnTo>
                    <a:pt x="334" y="52"/>
                  </a:lnTo>
                  <a:lnTo>
                    <a:pt x="342" y="42"/>
                  </a:lnTo>
                  <a:lnTo>
                    <a:pt x="350" y="35"/>
                  </a:lnTo>
                  <a:lnTo>
                    <a:pt x="353" y="27"/>
                  </a:lnTo>
                  <a:lnTo>
                    <a:pt x="353" y="27"/>
                  </a:lnTo>
                  <a:lnTo>
                    <a:pt x="11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4" name="Freeform 174"/>
            <p:cNvSpPr>
              <a:spLocks/>
            </p:cNvSpPr>
            <p:nvPr/>
          </p:nvSpPr>
          <p:spPr bwMode="auto">
            <a:xfrm>
              <a:off x="2906" y="1277"/>
              <a:ext cx="773" cy="849"/>
            </a:xfrm>
            <a:custGeom>
              <a:avLst/>
              <a:gdLst/>
              <a:ahLst/>
              <a:cxnLst>
                <a:cxn ang="0">
                  <a:pos x="8" y="44"/>
                </a:cxn>
                <a:cxn ang="0">
                  <a:pos x="27" y="52"/>
                </a:cxn>
                <a:cxn ang="0">
                  <a:pos x="43" y="54"/>
                </a:cxn>
                <a:cxn ang="0">
                  <a:pos x="62" y="59"/>
                </a:cxn>
                <a:cxn ang="0">
                  <a:pos x="81" y="66"/>
                </a:cxn>
                <a:cxn ang="0">
                  <a:pos x="105" y="76"/>
                </a:cxn>
                <a:cxn ang="0">
                  <a:pos x="132" y="84"/>
                </a:cxn>
                <a:cxn ang="0">
                  <a:pos x="159" y="96"/>
                </a:cxn>
                <a:cxn ang="0">
                  <a:pos x="186" y="108"/>
                </a:cxn>
                <a:cxn ang="0">
                  <a:pos x="217" y="123"/>
                </a:cxn>
                <a:cxn ang="0">
                  <a:pos x="245" y="138"/>
                </a:cxn>
                <a:cxn ang="0">
                  <a:pos x="279" y="158"/>
                </a:cxn>
                <a:cxn ang="0">
                  <a:pos x="311" y="175"/>
                </a:cxn>
                <a:cxn ang="0">
                  <a:pos x="345" y="197"/>
                </a:cxn>
                <a:cxn ang="0">
                  <a:pos x="377" y="222"/>
                </a:cxn>
                <a:cxn ang="0">
                  <a:pos x="411" y="247"/>
                </a:cxn>
                <a:cxn ang="0">
                  <a:pos x="443" y="274"/>
                </a:cxn>
                <a:cxn ang="0">
                  <a:pos x="477" y="303"/>
                </a:cxn>
                <a:cxn ang="0">
                  <a:pos x="509" y="333"/>
                </a:cxn>
                <a:cxn ang="0">
                  <a:pos x="540" y="368"/>
                </a:cxn>
                <a:cxn ang="0">
                  <a:pos x="571" y="405"/>
                </a:cxn>
                <a:cxn ang="0">
                  <a:pos x="602" y="444"/>
                </a:cxn>
                <a:cxn ang="0">
                  <a:pos x="625" y="484"/>
                </a:cxn>
                <a:cxn ang="0">
                  <a:pos x="652" y="528"/>
                </a:cxn>
                <a:cxn ang="0">
                  <a:pos x="676" y="575"/>
                </a:cxn>
                <a:cxn ang="0">
                  <a:pos x="695" y="624"/>
                </a:cxn>
                <a:cxn ang="0">
                  <a:pos x="714" y="676"/>
                </a:cxn>
                <a:cxn ang="0">
                  <a:pos x="730" y="730"/>
                </a:cxn>
                <a:cxn ang="0">
                  <a:pos x="742" y="787"/>
                </a:cxn>
                <a:cxn ang="0">
                  <a:pos x="753" y="849"/>
                </a:cxn>
                <a:cxn ang="0">
                  <a:pos x="773" y="681"/>
                </a:cxn>
                <a:cxn ang="0">
                  <a:pos x="769" y="669"/>
                </a:cxn>
                <a:cxn ang="0">
                  <a:pos x="761" y="651"/>
                </a:cxn>
                <a:cxn ang="0">
                  <a:pos x="757" y="639"/>
                </a:cxn>
                <a:cxn ang="0">
                  <a:pos x="753" y="622"/>
                </a:cxn>
                <a:cxn ang="0">
                  <a:pos x="745" y="605"/>
                </a:cxn>
                <a:cxn ang="0">
                  <a:pos x="738" y="582"/>
                </a:cxn>
                <a:cxn ang="0">
                  <a:pos x="726" y="563"/>
                </a:cxn>
                <a:cxn ang="0">
                  <a:pos x="714" y="538"/>
                </a:cxn>
                <a:cxn ang="0">
                  <a:pos x="703" y="513"/>
                </a:cxn>
                <a:cxn ang="0">
                  <a:pos x="691" y="489"/>
                </a:cxn>
                <a:cxn ang="0">
                  <a:pos x="676" y="461"/>
                </a:cxn>
                <a:cxn ang="0">
                  <a:pos x="660" y="432"/>
                </a:cxn>
                <a:cxn ang="0">
                  <a:pos x="644" y="405"/>
                </a:cxn>
                <a:cxn ang="0">
                  <a:pos x="625" y="375"/>
                </a:cxn>
                <a:cxn ang="0">
                  <a:pos x="602" y="345"/>
                </a:cxn>
                <a:cxn ang="0">
                  <a:pos x="578" y="316"/>
                </a:cxn>
                <a:cxn ang="0">
                  <a:pos x="555" y="289"/>
                </a:cxn>
                <a:cxn ang="0">
                  <a:pos x="532" y="257"/>
                </a:cxn>
                <a:cxn ang="0">
                  <a:pos x="505" y="229"/>
                </a:cxn>
                <a:cxn ang="0">
                  <a:pos x="474" y="202"/>
                </a:cxn>
                <a:cxn ang="0">
                  <a:pos x="443" y="175"/>
                </a:cxn>
                <a:cxn ang="0">
                  <a:pos x="411" y="148"/>
                </a:cxn>
                <a:cxn ang="0">
                  <a:pos x="377" y="123"/>
                </a:cxn>
                <a:cxn ang="0">
                  <a:pos x="342" y="99"/>
                </a:cxn>
                <a:cxn ang="0">
                  <a:pos x="303" y="76"/>
                </a:cxn>
                <a:cxn ang="0">
                  <a:pos x="264" y="57"/>
                </a:cxn>
                <a:cxn ang="0">
                  <a:pos x="217" y="37"/>
                </a:cxn>
                <a:cxn ang="0">
                  <a:pos x="175" y="20"/>
                </a:cxn>
                <a:cxn ang="0">
                  <a:pos x="128" y="7"/>
                </a:cxn>
                <a:cxn ang="0">
                  <a:pos x="0" y="44"/>
                </a:cxn>
              </a:cxnLst>
              <a:rect l="0" t="0" r="r" b="b"/>
              <a:pathLst>
                <a:path w="773" h="849">
                  <a:moveTo>
                    <a:pt x="0" y="44"/>
                  </a:moveTo>
                  <a:lnTo>
                    <a:pt x="8" y="44"/>
                  </a:lnTo>
                  <a:lnTo>
                    <a:pt x="15" y="47"/>
                  </a:lnTo>
                  <a:lnTo>
                    <a:pt x="27" y="52"/>
                  </a:lnTo>
                  <a:lnTo>
                    <a:pt x="35" y="52"/>
                  </a:lnTo>
                  <a:lnTo>
                    <a:pt x="43" y="54"/>
                  </a:lnTo>
                  <a:lnTo>
                    <a:pt x="50" y="57"/>
                  </a:lnTo>
                  <a:lnTo>
                    <a:pt x="62" y="59"/>
                  </a:lnTo>
                  <a:lnTo>
                    <a:pt x="70" y="64"/>
                  </a:lnTo>
                  <a:lnTo>
                    <a:pt x="81" y="66"/>
                  </a:lnTo>
                  <a:lnTo>
                    <a:pt x="93" y="71"/>
                  </a:lnTo>
                  <a:lnTo>
                    <a:pt x="105" y="76"/>
                  </a:lnTo>
                  <a:lnTo>
                    <a:pt x="116" y="79"/>
                  </a:lnTo>
                  <a:lnTo>
                    <a:pt x="132" y="84"/>
                  </a:lnTo>
                  <a:lnTo>
                    <a:pt x="144" y="89"/>
                  </a:lnTo>
                  <a:lnTo>
                    <a:pt x="159" y="96"/>
                  </a:lnTo>
                  <a:lnTo>
                    <a:pt x="171" y="101"/>
                  </a:lnTo>
                  <a:lnTo>
                    <a:pt x="186" y="108"/>
                  </a:lnTo>
                  <a:lnTo>
                    <a:pt x="198" y="116"/>
                  </a:lnTo>
                  <a:lnTo>
                    <a:pt x="217" y="123"/>
                  </a:lnTo>
                  <a:lnTo>
                    <a:pt x="229" y="131"/>
                  </a:lnTo>
                  <a:lnTo>
                    <a:pt x="245" y="138"/>
                  </a:lnTo>
                  <a:lnTo>
                    <a:pt x="264" y="148"/>
                  </a:lnTo>
                  <a:lnTo>
                    <a:pt x="279" y="158"/>
                  </a:lnTo>
                  <a:lnTo>
                    <a:pt x="295" y="168"/>
                  </a:lnTo>
                  <a:lnTo>
                    <a:pt x="311" y="175"/>
                  </a:lnTo>
                  <a:lnTo>
                    <a:pt x="326" y="185"/>
                  </a:lnTo>
                  <a:lnTo>
                    <a:pt x="345" y="197"/>
                  </a:lnTo>
                  <a:lnTo>
                    <a:pt x="361" y="210"/>
                  </a:lnTo>
                  <a:lnTo>
                    <a:pt x="377" y="222"/>
                  </a:lnTo>
                  <a:lnTo>
                    <a:pt x="396" y="232"/>
                  </a:lnTo>
                  <a:lnTo>
                    <a:pt x="411" y="247"/>
                  </a:lnTo>
                  <a:lnTo>
                    <a:pt x="427" y="259"/>
                  </a:lnTo>
                  <a:lnTo>
                    <a:pt x="443" y="274"/>
                  </a:lnTo>
                  <a:lnTo>
                    <a:pt x="458" y="289"/>
                  </a:lnTo>
                  <a:lnTo>
                    <a:pt x="477" y="303"/>
                  </a:lnTo>
                  <a:lnTo>
                    <a:pt x="493" y="318"/>
                  </a:lnTo>
                  <a:lnTo>
                    <a:pt x="509" y="333"/>
                  </a:lnTo>
                  <a:lnTo>
                    <a:pt x="524" y="350"/>
                  </a:lnTo>
                  <a:lnTo>
                    <a:pt x="540" y="368"/>
                  </a:lnTo>
                  <a:lnTo>
                    <a:pt x="555" y="385"/>
                  </a:lnTo>
                  <a:lnTo>
                    <a:pt x="571" y="405"/>
                  </a:lnTo>
                  <a:lnTo>
                    <a:pt x="582" y="424"/>
                  </a:lnTo>
                  <a:lnTo>
                    <a:pt x="602" y="444"/>
                  </a:lnTo>
                  <a:lnTo>
                    <a:pt x="613" y="464"/>
                  </a:lnTo>
                  <a:lnTo>
                    <a:pt x="625" y="484"/>
                  </a:lnTo>
                  <a:lnTo>
                    <a:pt x="641" y="506"/>
                  </a:lnTo>
                  <a:lnTo>
                    <a:pt x="652" y="528"/>
                  </a:lnTo>
                  <a:lnTo>
                    <a:pt x="664" y="550"/>
                  </a:lnTo>
                  <a:lnTo>
                    <a:pt x="676" y="575"/>
                  </a:lnTo>
                  <a:lnTo>
                    <a:pt x="683" y="600"/>
                  </a:lnTo>
                  <a:lnTo>
                    <a:pt x="695" y="624"/>
                  </a:lnTo>
                  <a:lnTo>
                    <a:pt x="703" y="649"/>
                  </a:lnTo>
                  <a:lnTo>
                    <a:pt x="714" y="676"/>
                  </a:lnTo>
                  <a:lnTo>
                    <a:pt x="722" y="703"/>
                  </a:lnTo>
                  <a:lnTo>
                    <a:pt x="730" y="730"/>
                  </a:lnTo>
                  <a:lnTo>
                    <a:pt x="734" y="758"/>
                  </a:lnTo>
                  <a:lnTo>
                    <a:pt x="742" y="787"/>
                  </a:lnTo>
                  <a:lnTo>
                    <a:pt x="745" y="817"/>
                  </a:lnTo>
                  <a:lnTo>
                    <a:pt x="753" y="849"/>
                  </a:lnTo>
                  <a:lnTo>
                    <a:pt x="773" y="683"/>
                  </a:lnTo>
                  <a:lnTo>
                    <a:pt x="773" y="681"/>
                  </a:lnTo>
                  <a:lnTo>
                    <a:pt x="773" y="676"/>
                  </a:lnTo>
                  <a:lnTo>
                    <a:pt x="769" y="669"/>
                  </a:lnTo>
                  <a:lnTo>
                    <a:pt x="765" y="659"/>
                  </a:lnTo>
                  <a:lnTo>
                    <a:pt x="761" y="651"/>
                  </a:lnTo>
                  <a:lnTo>
                    <a:pt x="761" y="646"/>
                  </a:lnTo>
                  <a:lnTo>
                    <a:pt x="757" y="639"/>
                  </a:lnTo>
                  <a:lnTo>
                    <a:pt x="757" y="632"/>
                  </a:lnTo>
                  <a:lnTo>
                    <a:pt x="753" y="622"/>
                  </a:lnTo>
                  <a:lnTo>
                    <a:pt x="749" y="614"/>
                  </a:lnTo>
                  <a:lnTo>
                    <a:pt x="745" y="605"/>
                  </a:lnTo>
                  <a:lnTo>
                    <a:pt x="742" y="595"/>
                  </a:lnTo>
                  <a:lnTo>
                    <a:pt x="738" y="582"/>
                  </a:lnTo>
                  <a:lnTo>
                    <a:pt x="734" y="572"/>
                  </a:lnTo>
                  <a:lnTo>
                    <a:pt x="726" y="563"/>
                  </a:lnTo>
                  <a:lnTo>
                    <a:pt x="722" y="550"/>
                  </a:lnTo>
                  <a:lnTo>
                    <a:pt x="714" y="538"/>
                  </a:lnTo>
                  <a:lnTo>
                    <a:pt x="710" y="526"/>
                  </a:lnTo>
                  <a:lnTo>
                    <a:pt x="703" y="513"/>
                  </a:lnTo>
                  <a:lnTo>
                    <a:pt x="699" y="501"/>
                  </a:lnTo>
                  <a:lnTo>
                    <a:pt x="691" y="489"/>
                  </a:lnTo>
                  <a:lnTo>
                    <a:pt x="683" y="474"/>
                  </a:lnTo>
                  <a:lnTo>
                    <a:pt x="676" y="461"/>
                  </a:lnTo>
                  <a:lnTo>
                    <a:pt x="668" y="447"/>
                  </a:lnTo>
                  <a:lnTo>
                    <a:pt x="660" y="432"/>
                  </a:lnTo>
                  <a:lnTo>
                    <a:pt x="652" y="419"/>
                  </a:lnTo>
                  <a:lnTo>
                    <a:pt x="644" y="405"/>
                  </a:lnTo>
                  <a:lnTo>
                    <a:pt x="637" y="390"/>
                  </a:lnTo>
                  <a:lnTo>
                    <a:pt x="625" y="375"/>
                  </a:lnTo>
                  <a:lnTo>
                    <a:pt x="613" y="360"/>
                  </a:lnTo>
                  <a:lnTo>
                    <a:pt x="602" y="345"/>
                  </a:lnTo>
                  <a:lnTo>
                    <a:pt x="594" y="331"/>
                  </a:lnTo>
                  <a:lnTo>
                    <a:pt x="578" y="316"/>
                  </a:lnTo>
                  <a:lnTo>
                    <a:pt x="567" y="301"/>
                  </a:lnTo>
                  <a:lnTo>
                    <a:pt x="555" y="289"/>
                  </a:lnTo>
                  <a:lnTo>
                    <a:pt x="547" y="274"/>
                  </a:lnTo>
                  <a:lnTo>
                    <a:pt x="532" y="257"/>
                  </a:lnTo>
                  <a:lnTo>
                    <a:pt x="516" y="244"/>
                  </a:lnTo>
                  <a:lnTo>
                    <a:pt x="505" y="229"/>
                  </a:lnTo>
                  <a:lnTo>
                    <a:pt x="489" y="215"/>
                  </a:lnTo>
                  <a:lnTo>
                    <a:pt x="474" y="202"/>
                  </a:lnTo>
                  <a:lnTo>
                    <a:pt x="458" y="187"/>
                  </a:lnTo>
                  <a:lnTo>
                    <a:pt x="443" y="175"/>
                  </a:lnTo>
                  <a:lnTo>
                    <a:pt x="431" y="163"/>
                  </a:lnTo>
                  <a:lnTo>
                    <a:pt x="411" y="148"/>
                  </a:lnTo>
                  <a:lnTo>
                    <a:pt x="396" y="136"/>
                  </a:lnTo>
                  <a:lnTo>
                    <a:pt x="377" y="123"/>
                  </a:lnTo>
                  <a:lnTo>
                    <a:pt x="361" y="111"/>
                  </a:lnTo>
                  <a:lnTo>
                    <a:pt x="342" y="99"/>
                  </a:lnTo>
                  <a:lnTo>
                    <a:pt x="322" y="89"/>
                  </a:lnTo>
                  <a:lnTo>
                    <a:pt x="303" y="76"/>
                  </a:lnTo>
                  <a:lnTo>
                    <a:pt x="283" y="66"/>
                  </a:lnTo>
                  <a:lnTo>
                    <a:pt x="264" y="57"/>
                  </a:lnTo>
                  <a:lnTo>
                    <a:pt x="241" y="47"/>
                  </a:lnTo>
                  <a:lnTo>
                    <a:pt x="217" y="37"/>
                  </a:lnTo>
                  <a:lnTo>
                    <a:pt x="198" y="29"/>
                  </a:lnTo>
                  <a:lnTo>
                    <a:pt x="175" y="20"/>
                  </a:lnTo>
                  <a:lnTo>
                    <a:pt x="151" y="12"/>
                  </a:lnTo>
                  <a:lnTo>
                    <a:pt x="128" y="7"/>
                  </a:lnTo>
                  <a:lnTo>
                    <a:pt x="105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5" name="Freeform 175"/>
            <p:cNvSpPr>
              <a:spLocks/>
            </p:cNvSpPr>
            <p:nvPr/>
          </p:nvSpPr>
          <p:spPr bwMode="auto">
            <a:xfrm>
              <a:off x="2518" y="1156"/>
              <a:ext cx="1790" cy="415"/>
            </a:xfrm>
            <a:custGeom>
              <a:avLst/>
              <a:gdLst/>
              <a:ahLst/>
              <a:cxnLst>
                <a:cxn ang="0">
                  <a:pos x="70" y="96"/>
                </a:cxn>
                <a:cxn ang="0">
                  <a:pos x="186" y="118"/>
                </a:cxn>
                <a:cxn ang="0">
                  <a:pos x="256" y="118"/>
                </a:cxn>
                <a:cxn ang="0">
                  <a:pos x="334" y="116"/>
                </a:cxn>
                <a:cxn ang="0">
                  <a:pos x="415" y="111"/>
                </a:cxn>
                <a:cxn ang="0">
                  <a:pos x="357" y="101"/>
                </a:cxn>
                <a:cxn ang="0">
                  <a:pos x="260" y="76"/>
                </a:cxn>
                <a:cxn ang="0">
                  <a:pos x="299" y="47"/>
                </a:cxn>
                <a:cxn ang="0">
                  <a:pos x="225" y="25"/>
                </a:cxn>
                <a:cxn ang="0">
                  <a:pos x="244" y="10"/>
                </a:cxn>
                <a:cxn ang="0">
                  <a:pos x="326" y="32"/>
                </a:cxn>
                <a:cxn ang="0">
                  <a:pos x="442" y="32"/>
                </a:cxn>
                <a:cxn ang="0">
                  <a:pos x="524" y="27"/>
                </a:cxn>
                <a:cxn ang="0">
                  <a:pos x="652" y="146"/>
                </a:cxn>
                <a:cxn ang="0">
                  <a:pos x="761" y="163"/>
                </a:cxn>
                <a:cxn ang="0">
                  <a:pos x="834" y="148"/>
                </a:cxn>
                <a:cxn ang="0">
                  <a:pos x="877" y="148"/>
                </a:cxn>
                <a:cxn ang="0">
                  <a:pos x="803" y="180"/>
                </a:cxn>
                <a:cxn ang="0">
                  <a:pos x="862" y="232"/>
                </a:cxn>
                <a:cxn ang="0">
                  <a:pos x="951" y="239"/>
                </a:cxn>
                <a:cxn ang="0">
                  <a:pos x="1040" y="234"/>
                </a:cxn>
                <a:cxn ang="0">
                  <a:pos x="997" y="202"/>
                </a:cxn>
                <a:cxn ang="0">
                  <a:pos x="1091" y="207"/>
                </a:cxn>
                <a:cxn ang="0">
                  <a:pos x="1172" y="192"/>
                </a:cxn>
                <a:cxn ang="0">
                  <a:pos x="1168" y="234"/>
                </a:cxn>
                <a:cxn ang="0">
                  <a:pos x="1254" y="247"/>
                </a:cxn>
                <a:cxn ang="0">
                  <a:pos x="1316" y="244"/>
                </a:cxn>
                <a:cxn ang="0">
                  <a:pos x="1405" y="289"/>
                </a:cxn>
                <a:cxn ang="0">
                  <a:pos x="1483" y="289"/>
                </a:cxn>
                <a:cxn ang="0">
                  <a:pos x="1592" y="276"/>
                </a:cxn>
                <a:cxn ang="0">
                  <a:pos x="1560" y="326"/>
                </a:cxn>
                <a:cxn ang="0">
                  <a:pos x="1642" y="323"/>
                </a:cxn>
                <a:cxn ang="0">
                  <a:pos x="1751" y="296"/>
                </a:cxn>
                <a:cxn ang="0">
                  <a:pos x="1786" y="301"/>
                </a:cxn>
                <a:cxn ang="0">
                  <a:pos x="1716" y="338"/>
                </a:cxn>
                <a:cxn ang="0">
                  <a:pos x="1634" y="358"/>
                </a:cxn>
                <a:cxn ang="0">
                  <a:pos x="1549" y="360"/>
                </a:cxn>
                <a:cxn ang="0">
                  <a:pos x="1471" y="355"/>
                </a:cxn>
                <a:cxn ang="0">
                  <a:pos x="1394" y="375"/>
                </a:cxn>
                <a:cxn ang="0">
                  <a:pos x="1281" y="400"/>
                </a:cxn>
                <a:cxn ang="0">
                  <a:pos x="1184" y="397"/>
                </a:cxn>
                <a:cxn ang="0">
                  <a:pos x="1075" y="382"/>
                </a:cxn>
                <a:cxn ang="0">
                  <a:pos x="1064" y="412"/>
                </a:cxn>
                <a:cxn ang="0">
                  <a:pos x="982" y="415"/>
                </a:cxn>
                <a:cxn ang="0">
                  <a:pos x="897" y="385"/>
                </a:cxn>
                <a:cxn ang="0">
                  <a:pos x="885" y="343"/>
                </a:cxn>
                <a:cxn ang="0">
                  <a:pos x="963" y="343"/>
                </a:cxn>
                <a:cxn ang="0">
                  <a:pos x="1064" y="336"/>
                </a:cxn>
                <a:cxn ang="0">
                  <a:pos x="1133" y="321"/>
                </a:cxn>
                <a:cxn ang="0">
                  <a:pos x="1032" y="281"/>
                </a:cxn>
                <a:cxn ang="0">
                  <a:pos x="935" y="281"/>
                </a:cxn>
                <a:cxn ang="0">
                  <a:pos x="823" y="254"/>
                </a:cxn>
                <a:cxn ang="0">
                  <a:pos x="570" y="234"/>
                </a:cxn>
                <a:cxn ang="0">
                  <a:pos x="664" y="222"/>
                </a:cxn>
                <a:cxn ang="0">
                  <a:pos x="726" y="205"/>
                </a:cxn>
                <a:cxn ang="0">
                  <a:pos x="574" y="185"/>
                </a:cxn>
                <a:cxn ang="0">
                  <a:pos x="493" y="210"/>
                </a:cxn>
                <a:cxn ang="0">
                  <a:pos x="384" y="222"/>
                </a:cxn>
                <a:cxn ang="0">
                  <a:pos x="279" y="224"/>
                </a:cxn>
              </a:cxnLst>
              <a:rect l="0" t="0" r="r" b="b"/>
              <a:pathLst>
                <a:path w="1790" h="415">
                  <a:moveTo>
                    <a:pt x="0" y="81"/>
                  </a:moveTo>
                  <a:lnTo>
                    <a:pt x="0" y="81"/>
                  </a:lnTo>
                  <a:lnTo>
                    <a:pt x="15" y="84"/>
                  </a:lnTo>
                  <a:lnTo>
                    <a:pt x="23" y="86"/>
                  </a:lnTo>
                  <a:lnTo>
                    <a:pt x="31" y="89"/>
                  </a:lnTo>
                  <a:lnTo>
                    <a:pt x="42" y="91"/>
                  </a:lnTo>
                  <a:lnTo>
                    <a:pt x="58" y="94"/>
                  </a:lnTo>
                  <a:lnTo>
                    <a:pt x="70" y="96"/>
                  </a:lnTo>
                  <a:lnTo>
                    <a:pt x="85" y="99"/>
                  </a:lnTo>
                  <a:lnTo>
                    <a:pt x="101" y="101"/>
                  </a:lnTo>
                  <a:lnTo>
                    <a:pt x="116" y="106"/>
                  </a:lnTo>
                  <a:lnTo>
                    <a:pt x="132" y="108"/>
                  </a:lnTo>
                  <a:lnTo>
                    <a:pt x="147" y="111"/>
                  </a:lnTo>
                  <a:lnTo>
                    <a:pt x="163" y="113"/>
                  </a:lnTo>
                  <a:lnTo>
                    <a:pt x="178" y="118"/>
                  </a:lnTo>
                  <a:lnTo>
                    <a:pt x="186" y="118"/>
                  </a:lnTo>
                  <a:lnTo>
                    <a:pt x="194" y="118"/>
                  </a:lnTo>
                  <a:lnTo>
                    <a:pt x="202" y="118"/>
                  </a:lnTo>
                  <a:lnTo>
                    <a:pt x="209" y="118"/>
                  </a:lnTo>
                  <a:lnTo>
                    <a:pt x="217" y="118"/>
                  </a:lnTo>
                  <a:lnTo>
                    <a:pt x="229" y="118"/>
                  </a:lnTo>
                  <a:lnTo>
                    <a:pt x="236" y="118"/>
                  </a:lnTo>
                  <a:lnTo>
                    <a:pt x="248" y="121"/>
                  </a:lnTo>
                  <a:lnTo>
                    <a:pt x="256" y="118"/>
                  </a:lnTo>
                  <a:lnTo>
                    <a:pt x="268" y="118"/>
                  </a:lnTo>
                  <a:lnTo>
                    <a:pt x="275" y="118"/>
                  </a:lnTo>
                  <a:lnTo>
                    <a:pt x="287" y="118"/>
                  </a:lnTo>
                  <a:lnTo>
                    <a:pt x="295" y="118"/>
                  </a:lnTo>
                  <a:lnTo>
                    <a:pt x="306" y="118"/>
                  </a:lnTo>
                  <a:lnTo>
                    <a:pt x="314" y="118"/>
                  </a:lnTo>
                  <a:lnTo>
                    <a:pt x="326" y="118"/>
                  </a:lnTo>
                  <a:lnTo>
                    <a:pt x="334" y="116"/>
                  </a:lnTo>
                  <a:lnTo>
                    <a:pt x="345" y="116"/>
                  </a:lnTo>
                  <a:lnTo>
                    <a:pt x="353" y="113"/>
                  </a:lnTo>
                  <a:lnTo>
                    <a:pt x="361" y="113"/>
                  </a:lnTo>
                  <a:lnTo>
                    <a:pt x="376" y="113"/>
                  </a:lnTo>
                  <a:lnTo>
                    <a:pt x="392" y="113"/>
                  </a:lnTo>
                  <a:lnTo>
                    <a:pt x="400" y="111"/>
                  </a:lnTo>
                  <a:lnTo>
                    <a:pt x="411" y="111"/>
                  </a:lnTo>
                  <a:lnTo>
                    <a:pt x="415" y="111"/>
                  </a:lnTo>
                  <a:lnTo>
                    <a:pt x="419" y="111"/>
                  </a:lnTo>
                  <a:lnTo>
                    <a:pt x="415" y="108"/>
                  </a:lnTo>
                  <a:lnTo>
                    <a:pt x="411" y="108"/>
                  </a:lnTo>
                  <a:lnTo>
                    <a:pt x="403" y="108"/>
                  </a:lnTo>
                  <a:lnTo>
                    <a:pt x="396" y="106"/>
                  </a:lnTo>
                  <a:lnTo>
                    <a:pt x="384" y="104"/>
                  </a:lnTo>
                  <a:lnTo>
                    <a:pt x="369" y="101"/>
                  </a:lnTo>
                  <a:lnTo>
                    <a:pt x="357" y="101"/>
                  </a:lnTo>
                  <a:lnTo>
                    <a:pt x="345" y="99"/>
                  </a:lnTo>
                  <a:lnTo>
                    <a:pt x="330" y="96"/>
                  </a:lnTo>
                  <a:lnTo>
                    <a:pt x="314" y="94"/>
                  </a:lnTo>
                  <a:lnTo>
                    <a:pt x="299" y="89"/>
                  </a:lnTo>
                  <a:lnTo>
                    <a:pt x="287" y="86"/>
                  </a:lnTo>
                  <a:lnTo>
                    <a:pt x="275" y="84"/>
                  </a:lnTo>
                  <a:lnTo>
                    <a:pt x="268" y="81"/>
                  </a:lnTo>
                  <a:lnTo>
                    <a:pt x="260" y="76"/>
                  </a:lnTo>
                  <a:lnTo>
                    <a:pt x="256" y="74"/>
                  </a:lnTo>
                  <a:lnTo>
                    <a:pt x="361" y="62"/>
                  </a:lnTo>
                  <a:lnTo>
                    <a:pt x="353" y="59"/>
                  </a:lnTo>
                  <a:lnTo>
                    <a:pt x="341" y="59"/>
                  </a:lnTo>
                  <a:lnTo>
                    <a:pt x="330" y="54"/>
                  </a:lnTo>
                  <a:lnTo>
                    <a:pt x="318" y="52"/>
                  </a:lnTo>
                  <a:lnTo>
                    <a:pt x="306" y="49"/>
                  </a:lnTo>
                  <a:lnTo>
                    <a:pt x="299" y="47"/>
                  </a:lnTo>
                  <a:lnTo>
                    <a:pt x="283" y="44"/>
                  </a:lnTo>
                  <a:lnTo>
                    <a:pt x="271" y="42"/>
                  </a:lnTo>
                  <a:lnTo>
                    <a:pt x="264" y="39"/>
                  </a:lnTo>
                  <a:lnTo>
                    <a:pt x="252" y="34"/>
                  </a:lnTo>
                  <a:lnTo>
                    <a:pt x="244" y="32"/>
                  </a:lnTo>
                  <a:lnTo>
                    <a:pt x="236" y="30"/>
                  </a:lnTo>
                  <a:lnTo>
                    <a:pt x="229" y="27"/>
                  </a:lnTo>
                  <a:lnTo>
                    <a:pt x="225" y="25"/>
                  </a:lnTo>
                  <a:lnTo>
                    <a:pt x="217" y="15"/>
                  </a:lnTo>
                  <a:lnTo>
                    <a:pt x="209" y="5"/>
                  </a:lnTo>
                  <a:lnTo>
                    <a:pt x="209" y="0"/>
                  </a:lnTo>
                  <a:lnTo>
                    <a:pt x="209" y="0"/>
                  </a:lnTo>
                  <a:lnTo>
                    <a:pt x="209" y="0"/>
                  </a:lnTo>
                  <a:lnTo>
                    <a:pt x="217" y="2"/>
                  </a:lnTo>
                  <a:lnTo>
                    <a:pt x="229" y="5"/>
                  </a:lnTo>
                  <a:lnTo>
                    <a:pt x="244" y="10"/>
                  </a:lnTo>
                  <a:lnTo>
                    <a:pt x="256" y="12"/>
                  </a:lnTo>
                  <a:lnTo>
                    <a:pt x="264" y="15"/>
                  </a:lnTo>
                  <a:lnTo>
                    <a:pt x="271" y="17"/>
                  </a:lnTo>
                  <a:lnTo>
                    <a:pt x="283" y="22"/>
                  </a:lnTo>
                  <a:lnTo>
                    <a:pt x="291" y="22"/>
                  </a:lnTo>
                  <a:lnTo>
                    <a:pt x="303" y="27"/>
                  </a:lnTo>
                  <a:lnTo>
                    <a:pt x="314" y="30"/>
                  </a:lnTo>
                  <a:lnTo>
                    <a:pt x="326" y="32"/>
                  </a:lnTo>
                  <a:lnTo>
                    <a:pt x="334" y="32"/>
                  </a:lnTo>
                  <a:lnTo>
                    <a:pt x="349" y="32"/>
                  </a:lnTo>
                  <a:lnTo>
                    <a:pt x="361" y="32"/>
                  </a:lnTo>
                  <a:lnTo>
                    <a:pt x="376" y="34"/>
                  </a:lnTo>
                  <a:lnTo>
                    <a:pt x="392" y="32"/>
                  </a:lnTo>
                  <a:lnTo>
                    <a:pt x="407" y="32"/>
                  </a:lnTo>
                  <a:lnTo>
                    <a:pt x="423" y="32"/>
                  </a:lnTo>
                  <a:lnTo>
                    <a:pt x="442" y="32"/>
                  </a:lnTo>
                  <a:lnTo>
                    <a:pt x="458" y="30"/>
                  </a:lnTo>
                  <a:lnTo>
                    <a:pt x="473" y="30"/>
                  </a:lnTo>
                  <a:lnTo>
                    <a:pt x="485" y="27"/>
                  </a:lnTo>
                  <a:lnTo>
                    <a:pt x="501" y="27"/>
                  </a:lnTo>
                  <a:lnTo>
                    <a:pt x="508" y="27"/>
                  </a:lnTo>
                  <a:lnTo>
                    <a:pt x="516" y="27"/>
                  </a:lnTo>
                  <a:lnTo>
                    <a:pt x="520" y="27"/>
                  </a:lnTo>
                  <a:lnTo>
                    <a:pt x="524" y="27"/>
                  </a:lnTo>
                  <a:lnTo>
                    <a:pt x="679" y="94"/>
                  </a:lnTo>
                  <a:lnTo>
                    <a:pt x="594" y="131"/>
                  </a:lnTo>
                  <a:lnTo>
                    <a:pt x="601" y="133"/>
                  </a:lnTo>
                  <a:lnTo>
                    <a:pt x="605" y="133"/>
                  </a:lnTo>
                  <a:lnTo>
                    <a:pt x="617" y="136"/>
                  </a:lnTo>
                  <a:lnTo>
                    <a:pt x="625" y="138"/>
                  </a:lnTo>
                  <a:lnTo>
                    <a:pt x="640" y="143"/>
                  </a:lnTo>
                  <a:lnTo>
                    <a:pt x="652" y="146"/>
                  </a:lnTo>
                  <a:lnTo>
                    <a:pt x="667" y="148"/>
                  </a:lnTo>
                  <a:lnTo>
                    <a:pt x="683" y="150"/>
                  </a:lnTo>
                  <a:lnTo>
                    <a:pt x="699" y="155"/>
                  </a:lnTo>
                  <a:lnTo>
                    <a:pt x="710" y="158"/>
                  </a:lnTo>
                  <a:lnTo>
                    <a:pt x="726" y="160"/>
                  </a:lnTo>
                  <a:lnTo>
                    <a:pt x="737" y="160"/>
                  </a:lnTo>
                  <a:lnTo>
                    <a:pt x="749" y="163"/>
                  </a:lnTo>
                  <a:lnTo>
                    <a:pt x="761" y="163"/>
                  </a:lnTo>
                  <a:lnTo>
                    <a:pt x="772" y="163"/>
                  </a:lnTo>
                  <a:lnTo>
                    <a:pt x="776" y="160"/>
                  </a:lnTo>
                  <a:lnTo>
                    <a:pt x="788" y="158"/>
                  </a:lnTo>
                  <a:lnTo>
                    <a:pt x="796" y="155"/>
                  </a:lnTo>
                  <a:lnTo>
                    <a:pt x="807" y="155"/>
                  </a:lnTo>
                  <a:lnTo>
                    <a:pt x="815" y="153"/>
                  </a:lnTo>
                  <a:lnTo>
                    <a:pt x="827" y="150"/>
                  </a:lnTo>
                  <a:lnTo>
                    <a:pt x="834" y="148"/>
                  </a:lnTo>
                  <a:lnTo>
                    <a:pt x="846" y="148"/>
                  </a:lnTo>
                  <a:lnTo>
                    <a:pt x="862" y="143"/>
                  </a:lnTo>
                  <a:lnTo>
                    <a:pt x="877" y="138"/>
                  </a:lnTo>
                  <a:lnTo>
                    <a:pt x="885" y="136"/>
                  </a:lnTo>
                  <a:lnTo>
                    <a:pt x="893" y="136"/>
                  </a:lnTo>
                  <a:lnTo>
                    <a:pt x="889" y="136"/>
                  </a:lnTo>
                  <a:lnTo>
                    <a:pt x="885" y="143"/>
                  </a:lnTo>
                  <a:lnTo>
                    <a:pt x="877" y="148"/>
                  </a:lnTo>
                  <a:lnTo>
                    <a:pt x="865" y="158"/>
                  </a:lnTo>
                  <a:lnTo>
                    <a:pt x="858" y="160"/>
                  </a:lnTo>
                  <a:lnTo>
                    <a:pt x="850" y="165"/>
                  </a:lnTo>
                  <a:lnTo>
                    <a:pt x="842" y="168"/>
                  </a:lnTo>
                  <a:lnTo>
                    <a:pt x="834" y="173"/>
                  </a:lnTo>
                  <a:lnTo>
                    <a:pt x="823" y="175"/>
                  </a:lnTo>
                  <a:lnTo>
                    <a:pt x="811" y="180"/>
                  </a:lnTo>
                  <a:lnTo>
                    <a:pt x="803" y="180"/>
                  </a:lnTo>
                  <a:lnTo>
                    <a:pt x="792" y="185"/>
                  </a:lnTo>
                  <a:lnTo>
                    <a:pt x="792" y="185"/>
                  </a:lnTo>
                  <a:lnTo>
                    <a:pt x="796" y="192"/>
                  </a:lnTo>
                  <a:lnTo>
                    <a:pt x="807" y="200"/>
                  </a:lnTo>
                  <a:lnTo>
                    <a:pt x="819" y="210"/>
                  </a:lnTo>
                  <a:lnTo>
                    <a:pt x="834" y="220"/>
                  </a:lnTo>
                  <a:lnTo>
                    <a:pt x="850" y="227"/>
                  </a:lnTo>
                  <a:lnTo>
                    <a:pt x="862" y="232"/>
                  </a:lnTo>
                  <a:lnTo>
                    <a:pt x="869" y="234"/>
                  </a:lnTo>
                  <a:lnTo>
                    <a:pt x="881" y="237"/>
                  </a:lnTo>
                  <a:lnTo>
                    <a:pt x="897" y="239"/>
                  </a:lnTo>
                  <a:lnTo>
                    <a:pt x="904" y="239"/>
                  </a:lnTo>
                  <a:lnTo>
                    <a:pt x="916" y="239"/>
                  </a:lnTo>
                  <a:lnTo>
                    <a:pt x="928" y="239"/>
                  </a:lnTo>
                  <a:lnTo>
                    <a:pt x="943" y="239"/>
                  </a:lnTo>
                  <a:lnTo>
                    <a:pt x="951" y="239"/>
                  </a:lnTo>
                  <a:lnTo>
                    <a:pt x="966" y="239"/>
                  </a:lnTo>
                  <a:lnTo>
                    <a:pt x="978" y="239"/>
                  </a:lnTo>
                  <a:lnTo>
                    <a:pt x="990" y="239"/>
                  </a:lnTo>
                  <a:lnTo>
                    <a:pt x="1001" y="237"/>
                  </a:lnTo>
                  <a:lnTo>
                    <a:pt x="1009" y="237"/>
                  </a:lnTo>
                  <a:lnTo>
                    <a:pt x="1017" y="234"/>
                  </a:lnTo>
                  <a:lnTo>
                    <a:pt x="1029" y="234"/>
                  </a:lnTo>
                  <a:lnTo>
                    <a:pt x="1040" y="234"/>
                  </a:lnTo>
                  <a:lnTo>
                    <a:pt x="1044" y="234"/>
                  </a:lnTo>
                  <a:lnTo>
                    <a:pt x="947" y="200"/>
                  </a:lnTo>
                  <a:lnTo>
                    <a:pt x="951" y="200"/>
                  </a:lnTo>
                  <a:lnTo>
                    <a:pt x="963" y="200"/>
                  </a:lnTo>
                  <a:lnTo>
                    <a:pt x="966" y="200"/>
                  </a:lnTo>
                  <a:lnTo>
                    <a:pt x="974" y="202"/>
                  </a:lnTo>
                  <a:lnTo>
                    <a:pt x="986" y="202"/>
                  </a:lnTo>
                  <a:lnTo>
                    <a:pt x="997" y="202"/>
                  </a:lnTo>
                  <a:lnTo>
                    <a:pt x="1005" y="202"/>
                  </a:lnTo>
                  <a:lnTo>
                    <a:pt x="1017" y="205"/>
                  </a:lnTo>
                  <a:lnTo>
                    <a:pt x="1029" y="205"/>
                  </a:lnTo>
                  <a:lnTo>
                    <a:pt x="1044" y="205"/>
                  </a:lnTo>
                  <a:lnTo>
                    <a:pt x="1056" y="205"/>
                  </a:lnTo>
                  <a:lnTo>
                    <a:pt x="1067" y="207"/>
                  </a:lnTo>
                  <a:lnTo>
                    <a:pt x="1075" y="207"/>
                  </a:lnTo>
                  <a:lnTo>
                    <a:pt x="1091" y="207"/>
                  </a:lnTo>
                  <a:lnTo>
                    <a:pt x="1098" y="205"/>
                  </a:lnTo>
                  <a:lnTo>
                    <a:pt x="1110" y="205"/>
                  </a:lnTo>
                  <a:lnTo>
                    <a:pt x="1122" y="202"/>
                  </a:lnTo>
                  <a:lnTo>
                    <a:pt x="1133" y="202"/>
                  </a:lnTo>
                  <a:lnTo>
                    <a:pt x="1141" y="197"/>
                  </a:lnTo>
                  <a:lnTo>
                    <a:pt x="1153" y="197"/>
                  </a:lnTo>
                  <a:lnTo>
                    <a:pt x="1164" y="192"/>
                  </a:lnTo>
                  <a:lnTo>
                    <a:pt x="1172" y="192"/>
                  </a:lnTo>
                  <a:lnTo>
                    <a:pt x="1188" y="185"/>
                  </a:lnTo>
                  <a:lnTo>
                    <a:pt x="1203" y="180"/>
                  </a:lnTo>
                  <a:lnTo>
                    <a:pt x="1211" y="178"/>
                  </a:lnTo>
                  <a:lnTo>
                    <a:pt x="1215" y="178"/>
                  </a:lnTo>
                  <a:lnTo>
                    <a:pt x="1145" y="232"/>
                  </a:lnTo>
                  <a:lnTo>
                    <a:pt x="1149" y="232"/>
                  </a:lnTo>
                  <a:lnTo>
                    <a:pt x="1161" y="234"/>
                  </a:lnTo>
                  <a:lnTo>
                    <a:pt x="1168" y="234"/>
                  </a:lnTo>
                  <a:lnTo>
                    <a:pt x="1180" y="237"/>
                  </a:lnTo>
                  <a:lnTo>
                    <a:pt x="1188" y="239"/>
                  </a:lnTo>
                  <a:lnTo>
                    <a:pt x="1199" y="242"/>
                  </a:lnTo>
                  <a:lnTo>
                    <a:pt x="1211" y="242"/>
                  </a:lnTo>
                  <a:lnTo>
                    <a:pt x="1223" y="244"/>
                  </a:lnTo>
                  <a:lnTo>
                    <a:pt x="1234" y="247"/>
                  </a:lnTo>
                  <a:lnTo>
                    <a:pt x="1246" y="247"/>
                  </a:lnTo>
                  <a:lnTo>
                    <a:pt x="1254" y="247"/>
                  </a:lnTo>
                  <a:lnTo>
                    <a:pt x="1262" y="249"/>
                  </a:lnTo>
                  <a:lnTo>
                    <a:pt x="1269" y="249"/>
                  </a:lnTo>
                  <a:lnTo>
                    <a:pt x="1273" y="249"/>
                  </a:lnTo>
                  <a:lnTo>
                    <a:pt x="1289" y="244"/>
                  </a:lnTo>
                  <a:lnTo>
                    <a:pt x="1300" y="242"/>
                  </a:lnTo>
                  <a:lnTo>
                    <a:pt x="1312" y="242"/>
                  </a:lnTo>
                  <a:lnTo>
                    <a:pt x="1316" y="242"/>
                  </a:lnTo>
                  <a:lnTo>
                    <a:pt x="1316" y="244"/>
                  </a:lnTo>
                  <a:lnTo>
                    <a:pt x="1320" y="249"/>
                  </a:lnTo>
                  <a:lnTo>
                    <a:pt x="1331" y="259"/>
                  </a:lnTo>
                  <a:lnTo>
                    <a:pt x="1347" y="269"/>
                  </a:lnTo>
                  <a:lnTo>
                    <a:pt x="1355" y="271"/>
                  </a:lnTo>
                  <a:lnTo>
                    <a:pt x="1366" y="276"/>
                  </a:lnTo>
                  <a:lnTo>
                    <a:pt x="1378" y="281"/>
                  </a:lnTo>
                  <a:lnTo>
                    <a:pt x="1390" y="286"/>
                  </a:lnTo>
                  <a:lnTo>
                    <a:pt x="1405" y="289"/>
                  </a:lnTo>
                  <a:lnTo>
                    <a:pt x="1421" y="289"/>
                  </a:lnTo>
                  <a:lnTo>
                    <a:pt x="1428" y="289"/>
                  </a:lnTo>
                  <a:lnTo>
                    <a:pt x="1436" y="291"/>
                  </a:lnTo>
                  <a:lnTo>
                    <a:pt x="1448" y="291"/>
                  </a:lnTo>
                  <a:lnTo>
                    <a:pt x="1460" y="291"/>
                  </a:lnTo>
                  <a:lnTo>
                    <a:pt x="1467" y="289"/>
                  </a:lnTo>
                  <a:lnTo>
                    <a:pt x="1475" y="289"/>
                  </a:lnTo>
                  <a:lnTo>
                    <a:pt x="1483" y="289"/>
                  </a:lnTo>
                  <a:lnTo>
                    <a:pt x="1494" y="289"/>
                  </a:lnTo>
                  <a:lnTo>
                    <a:pt x="1510" y="286"/>
                  </a:lnTo>
                  <a:lnTo>
                    <a:pt x="1529" y="284"/>
                  </a:lnTo>
                  <a:lnTo>
                    <a:pt x="1541" y="281"/>
                  </a:lnTo>
                  <a:lnTo>
                    <a:pt x="1557" y="281"/>
                  </a:lnTo>
                  <a:lnTo>
                    <a:pt x="1568" y="279"/>
                  </a:lnTo>
                  <a:lnTo>
                    <a:pt x="1584" y="276"/>
                  </a:lnTo>
                  <a:lnTo>
                    <a:pt x="1592" y="276"/>
                  </a:lnTo>
                  <a:lnTo>
                    <a:pt x="1603" y="274"/>
                  </a:lnTo>
                  <a:lnTo>
                    <a:pt x="1611" y="271"/>
                  </a:lnTo>
                  <a:lnTo>
                    <a:pt x="1619" y="271"/>
                  </a:lnTo>
                  <a:lnTo>
                    <a:pt x="1626" y="269"/>
                  </a:lnTo>
                  <a:lnTo>
                    <a:pt x="1630" y="269"/>
                  </a:lnTo>
                  <a:lnTo>
                    <a:pt x="1549" y="316"/>
                  </a:lnTo>
                  <a:lnTo>
                    <a:pt x="1549" y="318"/>
                  </a:lnTo>
                  <a:lnTo>
                    <a:pt x="1560" y="326"/>
                  </a:lnTo>
                  <a:lnTo>
                    <a:pt x="1568" y="328"/>
                  </a:lnTo>
                  <a:lnTo>
                    <a:pt x="1584" y="331"/>
                  </a:lnTo>
                  <a:lnTo>
                    <a:pt x="1588" y="331"/>
                  </a:lnTo>
                  <a:lnTo>
                    <a:pt x="1599" y="331"/>
                  </a:lnTo>
                  <a:lnTo>
                    <a:pt x="1607" y="331"/>
                  </a:lnTo>
                  <a:lnTo>
                    <a:pt x="1619" y="331"/>
                  </a:lnTo>
                  <a:lnTo>
                    <a:pt x="1630" y="326"/>
                  </a:lnTo>
                  <a:lnTo>
                    <a:pt x="1642" y="323"/>
                  </a:lnTo>
                  <a:lnTo>
                    <a:pt x="1658" y="321"/>
                  </a:lnTo>
                  <a:lnTo>
                    <a:pt x="1669" y="318"/>
                  </a:lnTo>
                  <a:lnTo>
                    <a:pt x="1685" y="313"/>
                  </a:lnTo>
                  <a:lnTo>
                    <a:pt x="1696" y="311"/>
                  </a:lnTo>
                  <a:lnTo>
                    <a:pt x="1712" y="306"/>
                  </a:lnTo>
                  <a:lnTo>
                    <a:pt x="1724" y="303"/>
                  </a:lnTo>
                  <a:lnTo>
                    <a:pt x="1735" y="299"/>
                  </a:lnTo>
                  <a:lnTo>
                    <a:pt x="1751" y="296"/>
                  </a:lnTo>
                  <a:lnTo>
                    <a:pt x="1758" y="294"/>
                  </a:lnTo>
                  <a:lnTo>
                    <a:pt x="1770" y="291"/>
                  </a:lnTo>
                  <a:lnTo>
                    <a:pt x="1782" y="289"/>
                  </a:lnTo>
                  <a:lnTo>
                    <a:pt x="1790" y="286"/>
                  </a:lnTo>
                  <a:lnTo>
                    <a:pt x="1790" y="289"/>
                  </a:lnTo>
                  <a:lnTo>
                    <a:pt x="1790" y="291"/>
                  </a:lnTo>
                  <a:lnTo>
                    <a:pt x="1790" y="299"/>
                  </a:lnTo>
                  <a:lnTo>
                    <a:pt x="1786" y="301"/>
                  </a:lnTo>
                  <a:lnTo>
                    <a:pt x="1782" y="306"/>
                  </a:lnTo>
                  <a:lnTo>
                    <a:pt x="1774" y="308"/>
                  </a:lnTo>
                  <a:lnTo>
                    <a:pt x="1766" y="316"/>
                  </a:lnTo>
                  <a:lnTo>
                    <a:pt x="1755" y="321"/>
                  </a:lnTo>
                  <a:lnTo>
                    <a:pt x="1743" y="326"/>
                  </a:lnTo>
                  <a:lnTo>
                    <a:pt x="1735" y="331"/>
                  </a:lnTo>
                  <a:lnTo>
                    <a:pt x="1727" y="333"/>
                  </a:lnTo>
                  <a:lnTo>
                    <a:pt x="1716" y="338"/>
                  </a:lnTo>
                  <a:lnTo>
                    <a:pt x="1708" y="343"/>
                  </a:lnTo>
                  <a:lnTo>
                    <a:pt x="1696" y="343"/>
                  </a:lnTo>
                  <a:lnTo>
                    <a:pt x="1689" y="348"/>
                  </a:lnTo>
                  <a:lnTo>
                    <a:pt x="1677" y="348"/>
                  </a:lnTo>
                  <a:lnTo>
                    <a:pt x="1665" y="353"/>
                  </a:lnTo>
                  <a:lnTo>
                    <a:pt x="1654" y="353"/>
                  </a:lnTo>
                  <a:lnTo>
                    <a:pt x="1642" y="355"/>
                  </a:lnTo>
                  <a:lnTo>
                    <a:pt x="1634" y="358"/>
                  </a:lnTo>
                  <a:lnTo>
                    <a:pt x="1623" y="360"/>
                  </a:lnTo>
                  <a:lnTo>
                    <a:pt x="1611" y="360"/>
                  </a:lnTo>
                  <a:lnTo>
                    <a:pt x="1599" y="360"/>
                  </a:lnTo>
                  <a:lnTo>
                    <a:pt x="1592" y="360"/>
                  </a:lnTo>
                  <a:lnTo>
                    <a:pt x="1580" y="360"/>
                  </a:lnTo>
                  <a:lnTo>
                    <a:pt x="1568" y="360"/>
                  </a:lnTo>
                  <a:lnTo>
                    <a:pt x="1560" y="360"/>
                  </a:lnTo>
                  <a:lnTo>
                    <a:pt x="1549" y="360"/>
                  </a:lnTo>
                  <a:lnTo>
                    <a:pt x="1541" y="360"/>
                  </a:lnTo>
                  <a:lnTo>
                    <a:pt x="1533" y="360"/>
                  </a:lnTo>
                  <a:lnTo>
                    <a:pt x="1522" y="360"/>
                  </a:lnTo>
                  <a:lnTo>
                    <a:pt x="1514" y="360"/>
                  </a:lnTo>
                  <a:lnTo>
                    <a:pt x="1510" y="360"/>
                  </a:lnTo>
                  <a:lnTo>
                    <a:pt x="1491" y="358"/>
                  </a:lnTo>
                  <a:lnTo>
                    <a:pt x="1483" y="358"/>
                  </a:lnTo>
                  <a:lnTo>
                    <a:pt x="1471" y="355"/>
                  </a:lnTo>
                  <a:lnTo>
                    <a:pt x="1463" y="353"/>
                  </a:lnTo>
                  <a:lnTo>
                    <a:pt x="1460" y="353"/>
                  </a:lnTo>
                  <a:lnTo>
                    <a:pt x="1452" y="355"/>
                  </a:lnTo>
                  <a:lnTo>
                    <a:pt x="1440" y="360"/>
                  </a:lnTo>
                  <a:lnTo>
                    <a:pt x="1428" y="363"/>
                  </a:lnTo>
                  <a:lnTo>
                    <a:pt x="1417" y="365"/>
                  </a:lnTo>
                  <a:lnTo>
                    <a:pt x="1405" y="370"/>
                  </a:lnTo>
                  <a:lnTo>
                    <a:pt x="1394" y="375"/>
                  </a:lnTo>
                  <a:lnTo>
                    <a:pt x="1378" y="378"/>
                  </a:lnTo>
                  <a:lnTo>
                    <a:pt x="1366" y="382"/>
                  </a:lnTo>
                  <a:lnTo>
                    <a:pt x="1351" y="385"/>
                  </a:lnTo>
                  <a:lnTo>
                    <a:pt x="1335" y="390"/>
                  </a:lnTo>
                  <a:lnTo>
                    <a:pt x="1320" y="392"/>
                  </a:lnTo>
                  <a:lnTo>
                    <a:pt x="1308" y="395"/>
                  </a:lnTo>
                  <a:lnTo>
                    <a:pt x="1293" y="397"/>
                  </a:lnTo>
                  <a:lnTo>
                    <a:pt x="1281" y="400"/>
                  </a:lnTo>
                  <a:lnTo>
                    <a:pt x="1265" y="400"/>
                  </a:lnTo>
                  <a:lnTo>
                    <a:pt x="1254" y="400"/>
                  </a:lnTo>
                  <a:lnTo>
                    <a:pt x="1234" y="400"/>
                  </a:lnTo>
                  <a:lnTo>
                    <a:pt x="1219" y="400"/>
                  </a:lnTo>
                  <a:lnTo>
                    <a:pt x="1207" y="397"/>
                  </a:lnTo>
                  <a:lnTo>
                    <a:pt x="1199" y="397"/>
                  </a:lnTo>
                  <a:lnTo>
                    <a:pt x="1192" y="397"/>
                  </a:lnTo>
                  <a:lnTo>
                    <a:pt x="1184" y="397"/>
                  </a:lnTo>
                  <a:lnTo>
                    <a:pt x="1164" y="395"/>
                  </a:lnTo>
                  <a:lnTo>
                    <a:pt x="1149" y="392"/>
                  </a:lnTo>
                  <a:lnTo>
                    <a:pt x="1133" y="390"/>
                  </a:lnTo>
                  <a:lnTo>
                    <a:pt x="1118" y="390"/>
                  </a:lnTo>
                  <a:lnTo>
                    <a:pt x="1102" y="387"/>
                  </a:lnTo>
                  <a:lnTo>
                    <a:pt x="1095" y="385"/>
                  </a:lnTo>
                  <a:lnTo>
                    <a:pt x="1083" y="385"/>
                  </a:lnTo>
                  <a:lnTo>
                    <a:pt x="1075" y="382"/>
                  </a:lnTo>
                  <a:lnTo>
                    <a:pt x="1071" y="382"/>
                  </a:lnTo>
                  <a:lnTo>
                    <a:pt x="1114" y="407"/>
                  </a:lnTo>
                  <a:lnTo>
                    <a:pt x="1106" y="407"/>
                  </a:lnTo>
                  <a:lnTo>
                    <a:pt x="1098" y="407"/>
                  </a:lnTo>
                  <a:lnTo>
                    <a:pt x="1091" y="407"/>
                  </a:lnTo>
                  <a:lnTo>
                    <a:pt x="1083" y="410"/>
                  </a:lnTo>
                  <a:lnTo>
                    <a:pt x="1071" y="410"/>
                  </a:lnTo>
                  <a:lnTo>
                    <a:pt x="1064" y="412"/>
                  </a:lnTo>
                  <a:lnTo>
                    <a:pt x="1052" y="412"/>
                  </a:lnTo>
                  <a:lnTo>
                    <a:pt x="1044" y="412"/>
                  </a:lnTo>
                  <a:lnTo>
                    <a:pt x="1032" y="412"/>
                  </a:lnTo>
                  <a:lnTo>
                    <a:pt x="1021" y="415"/>
                  </a:lnTo>
                  <a:lnTo>
                    <a:pt x="1009" y="415"/>
                  </a:lnTo>
                  <a:lnTo>
                    <a:pt x="997" y="415"/>
                  </a:lnTo>
                  <a:lnTo>
                    <a:pt x="990" y="415"/>
                  </a:lnTo>
                  <a:lnTo>
                    <a:pt x="982" y="415"/>
                  </a:lnTo>
                  <a:lnTo>
                    <a:pt x="970" y="410"/>
                  </a:lnTo>
                  <a:lnTo>
                    <a:pt x="963" y="410"/>
                  </a:lnTo>
                  <a:lnTo>
                    <a:pt x="951" y="405"/>
                  </a:lnTo>
                  <a:lnTo>
                    <a:pt x="939" y="402"/>
                  </a:lnTo>
                  <a:lnTo>
                    <a:pt x="928" y="397"/>
                  </a:lnTo>
                  <a:lnTo>
                    <a:pt x="916" y="395"/>
                  </a:lnTo>
                  <a:lnTo>
                    <a:pt x="908" y="390"/>
                  </a:lnTo>
                  <a:lnTo>
                    <a:pt x="897" y="385"/>
                  </a:lnTo>
                  <a:lnTo>
                    <a:pt x="889" y="380"/>
                  </a:lnTo>
                  <a:lnTo>
                    <a:pt x="877" y="378"/>
                  </a:lnTo>
                  <a:lnTo>
                    <a:pt x="869" y="373"/>
                  </a:lnTo>
                  <a:lnTo>
                    <a:pt x="865" y="370"/>
                  </a:lnTo>
                  <a:lnTo>
                    <a:pt x="858" y="365"/>
                  </a:lnTo>
                  <a:lnTo>
                    <a:pt x="854" y="363"/>
                  </a:lnTo>
                  <a:lnTo>
                    <a:pt x="970" y="365"/>
                  </a:lnTo>
                  <a:lnTo>
                    <a:pt x="885" y="343"/>
                  </a:lnTo>
                  <a:lnTo>
                    <a:pt x="885" y="343"/>
                  </a:lnTo>
                  <a:lnTo>
                    <a:pt x="900" y="343"/>
                  </a:lnTo>
                  <a:lnTo>
                    <a:pt x="904" y="343"/>
                  </a:lnTo>
                  <a:lnTo>
                    <a:pt x="916" y="343"/>
                  </a:lnTo>
                  <a:lnTo>
                    <a:pt x="928" y="343"/>
                  </a:lnTo>
                  <a:lnTo>
                    <a:pt x="939" y="343"/>
                  </a:lnTo>
                  <a:lnTo>
                    <a:pt x="951" y="343"/>
                  </a:lnTo>
                  <a:lnTo>
                    <a:pt x="963" y="343"/>
                  </a:lnTo>
                  <a:lnTo>
                    <a:pt x="974" y="343"/>
                  </a:lnTo>
                  <a:lnTo>
                    <a:pt x="986" y="343"/>
                  </a:lnTo>
                  <a:lnTo>
                    <a:pt x="997" y="343"/>
                  </a:lnTo>
                  <a:lnTo>
                    <a:pt x="1009" y="343"/>
                  </a:lnTo>
                  <a:lnTo>
                    <a:pt x="1017" y="343"/>
                  </a:lnTo>
                  <a:lnTo>
                    <a:pt x="1029" y="343"/>
                  </a:lnTo>
                  <a:lnTo>
                    <a:pt x="1048" y="338"/>
                  </a:lnTo>
                  <a:lnTo>
                    <a:pt x="1064" y="336"/>
                  </a:lnTo>
                  <a:lnTo>
                    <a:pt x="1071" y="336"/>
                  </a:lnTo>
                  <a:lnTo>
                    <a:pt x="1083" y="333"/>
                  </a:lnTo>
                  <a:lnTo>
                    <a:pt x="1091" y="331"/>
                  </a:lnTo>
                  <a:lnTo>
                    <a:pt x="1098" y="331"/>
                  </a:lnTo>
                  <a:lnTo>
                    <a:pt x="1114" y="326"/>
                  </a:lnTo>
                  <a:lnTo>
                    <a:pt x="1122" y="323"/>
                  </a:lnTo>
                  <a:lnTo>
                    <a:pt x="1130" y="321"/>
                  </a:lnTo>
                  <a:lnTo>
                    <a:pt x="1133" y="321"/>
                  </a:lnTo>
                  <a:lnTo>
                    <a:pt x="1095" y="271"/>
                  </a:lnTo>
                  <a:lnTo>
                    <a:pt x="1091" y="271"/>
                  </a:lnTo>
                  <a:lnTo>
                    <a:pt x="1079" y="274"/>
                  </a:lnTo>
                  <a:lnTo>
                    <a:pt x="1071" y="276"/>
                  </a:lnTo>
                  <a:lnTo>
                    <a:pt x="1064" y="276"/>
                  </a:lnTo>
                  <a:lnTo>
                    <a:pt x="1056" y="279"/>
                  </a:lnTo>
                  <a:lnTo>
                    <a:pt x="1044" y="281"/>
                  </a:lnTo>
                  <a:lnTo>
                    <a:pt x="1032" y="281"/>
                  </a:lnTo>
                  <a:lnTo>
                    <a:pt x="1021" y="281"/>
                  </a:lnTo>
                  <a:lnTo>
                    <a:pt x="1009" y="284"/>
                  </a:lnTo>
                  <a:lnTo>
                    <a:pt x="997" y="284"/>
                  </a:lnTo>
                  <a:lnTo>
                    <a:pt x="982" y="284"/>
                  </a:lnTo>
                  <a:lnTo>
                    <a:pt x="970" y="284"/>
                  </a:lnTo>
                  <a:lnTo>
                    <a:pt x="959" y="284"/>
                  </a:lnTo>
                  <a:lnTo>
                    <a:pt x="947" y="284"/>
                  </a:lnTo>
                  <a:lnTo>
                    <a:pt x="935" y="281"/>
                  </a:lnTo>
                  <a:lnTo>
                    <a:pt x="920" y="281"/>
                  </a:lnTo>
                  <a:lnTo>
                    <a:pt x="904" y="276"/>
                  </a:lnTo>
                  <a:lnTo>
                    <a:pt x="893" y="274"/>
                  </a:lnTo>
                  <a:lnTo>
                    <a:pt x="877" y="269"/>
                  </a:lnTo>
                  <a:lnTo>
                    <a:pt x="865" y="266"/>
                  </a:lnTo>
                  <a:lnTo>
                    <a:pt x="850" y="264"/>
                  </a:lnTo>
                  <a:lnTo>
                    <a:pt x="838" y="259"/>
                  </a:lnTo>
                  <a:lnTo>
                    <a:pt x="823" y="254"/>
                  </a:lnTo>
                  <a:lnTo>
                    <a:pt x="815" y="252"/>
                  </a:lnTo>
                  <a:lnTo>
                    <a:pt x="803" y="247"/>
                  </a:lnTo>
                  <a:lnTo>
                    <a:pt x="796" y="244"/>
                  </a:lnTo>
                  <a:lnTo>
                    <a:pt x="784" y="239"/>
                  </a:lnTo>
                  <a:lnTo>
                    <a:pt x="780" y="239"/>
                  </a:lnTo>
                  <a:lnTo>
                    <a:pt x="567" y="234"/>
                  </a:lnTo>
                  <a:lnTo>
                    <a:pt x="567" y="234"/>
                  </a:lnTo>
                  <a:lnTo>
                    <a:pt x="570" y="234"/>
                  </a:lnTo>
                  <a:lnTo>
                    <a:pt x="574" y="232"/>
                  </a:lnTo>
                  <a:lnTo>
                    <a:pt x="586" y="232"/>
                  </a:lnTo>
                  <a:lnTo>
                    <a:pt x="594" y="229"/>
                  </a:lnTo>
                  <a:lnTo>
                    <a:pt x="609" y="227"/>
                  </a:lnTo>
                  <a:lnTo>
                    <a:pt x="621" y="227"/>
                  </a:lnTo>
                  <a:lnTo>
                    <a:pt x="636" y="227"/>
                  </a:lnTo>
                  <a:lnTo>
                    <a:pt x="648" y="222"/>
                  </a:lnTo>
                  <a:lnTo>
                    <a:pt x="664" y="222"/>
                  </a:lnTo>
                  <a:lnTo>
                    <a:pt x="675" y="220"/>
                  </a:lnTo>
                  <a:lnTo>
                    <a:pt x="691" y="217"/>
                  </a:lnTo>
                  <a:lnTo>
                    <a:pt x="699" y="215"/>
                  </a:lnTo>
                  <a:lnTo>
                    <a:pt x="710" y="215"/>
                  </a:lnTo>
                  <a:lnTo>
                    <a:pt x="718" y="212"/>
                  </a:lnTo>
                  <a:lnTo>
                    <a:pt x="726" y="212"/>
                  </a:lnTo>
                  <a:lnTo>
                    <a:pt x="726" y="210"/>
                  </a:lnTo>
                  <a:lnTo>
                    <a:pt x="726" y="205"/>
                  </a:lnTo>
                  <a:lnTo>
                    <a:pt x="714" y="200"/>
                  </a:lnTo>
                  <a:lnTo>
                    <a:pt x="702" y="195"/>
                  </a:lnTo>
                  <a:lnTo>
                    <a:pt x="687" y="187"/>
                  </a:lnTo>
                  <a:lnTo>
                    <a:pt x="679" y="185"/>
                  </a:lnTo>
                  <a:lnTo>
                    <a:pt x="671" y="183"/>
                  </a:lnTo>
                  <a:lnTo>
                    <a:pt x="667" y="183"/>
                  </a:lnTo>
                  <a:lnTo>
                    <a:pt x="493" y="155"/>
                  </a:lnTo>
                  <a:lnTo>
                    <a:pt x="574" y="185"/>
                  </a:lnTo>
                  <a:lnTo>
                    <a:pt x="570" y="185"/>
                  </a:lnTo>
                  <a:lnTo>
                    <a:pt x="563" y="187"/>
                  </a:lnTo>
                  <a:lnTo>
                    <a:pt x="551" y="192"/>
                  </a:lnTo>
                  <a:lnTo>
                    <a:pt x="535" y="197"/>
                  </a:lnTo>
                  <a:lnTo>
                    <a:pt x="528" y="200"/>
                  </a:lnTo>
                  <a:lnTo>
                    <a:pt x="516" y="202"/>
                  </a:lnTo>
                  <a:lnTo>
                    <a:pt x="504" y="205"/>
                  </a:lnTo>
                  <a:lnTo>
                    <a:pt x="493" y="210"/>
                  </a:lnTo>
                  <a:lnTo>
                    <a:pt x="481" y="210"/>
                  </a:lnTo>
                  <a:lnTo>
                    <a:pt x="469" y="215"/>
                  </a:lnTo>
                  <a:lnTo>
                    <a:pt x="458" y="215"/>
                  </a:lnTo>
                  <a:lnTo>
                    <a:pt x="442" y="217"/>
                  </a:lnTo>
                  <a:lnTo>
                    <a:pt x="427" y="220"/>
                  </a:lnTo>
                  <a:lnTo>
                    <a:pt x="415" y="220"/>
                  </a:lnTo>
                  <a:lnTo>
                    <a:pt x="396" y="222"/>
                  </a:lnTo>
                  <a:lnTo>
                    <a:pt x="384" y="222"/>
                  </a:lnTo>
                  <a:lnTo>
                    <a:pt x="369" y="222"/>
                  </a:lnTo>
                  <a:lnTo>
                    <a:pt x="349" y="222"/>
                  </a:lnTo>
                  <a:lnTo>
                    <a:pt x="337" y="222"/>
                  </a:lnTo>
                  <a:lnTo>
                    <a:pt x="322" y="224"/>
                  </a:lnTo>
                  <a:lnTo>
                    <a:pt x="310" y="224"/>
                  </a:lnTo>
                  <a:lnTo>
                    <a:pt x="299" y="224"/>
                  </a:lnTo>
                  <a:lnTo>
                    <a:pt x="287" y="224"/>
                  </a:lnTo>
                  <a:lnTo>
                    <a:pt x="279" y="224"/>
                  </a:lnTo>
                  <a:lnTo>
                    <a:pt x="264" y="224"/>
                  </a:lnTo>
                  <a:lnTo>
                    <a:pt x="260" y="224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6" name="Freeform 176"/>
            <p:cNvSpPr>
              <a:spLocks/>
            </p:cNvSpPr>
            <p:nvPr/>
          </p:nvSpPr>
          <p:spPr bwMode="auto">
            <a:xfrm>
              <a:off x="2180" y="1380"/>
              <a:ext cx="1285" cy="353"/>
            </a:xfrm>
            <a:custGeom>
              <a:avLst/>
              <a:gdLst/>
              <a:ahLst/>
              <a:cxnLst>
                <a:cxn ang="0">
                  <a:pos x="31" y="99"/>
                </a:cxn>
                <a:cxn ang="0">
                  <a:pos x="89" y="107"/>
                </a:cxn>
                <a:cxn ang="0">
                  <a:pos x="136" y="82"/>
                </a:cxn>
                <a:cxn ang="0">
                  <a:pos x="606" y="0"/>
                </a:cxn>
                <a:cxn ang="0">
                  <a:pos x="660" y="23"/>
                </a:cxn>
                <a:cxn ang="0">
                  <a:pos x="722" y="45"/>
                </a:cxn>
                <a:cxn ang="0">
                  <a:pos x="773" y="52"/>
                </a:cxn>
                <a:cxn ang="0">
                  <a:pos x="827" y="57"/>
                </a:cxn>
                <a:cxn ang="0">
                  <a:pos x="839" y="75"/>
                </a:cxn>
                <a:cxn ang="0">
                  <a:pos x="792" y="89"/>
                </a:cxn>
                <a:cxn ang="0">
                  <a:pos x="738" y="89"/>
                </a:cxn>
                <a:cxn ang="0">
                  <a:pos x="691" y="89"/>
                </a:cxn>
                <a:cxn ang="0">
                  <a:pos x="699" y="102"/>
                </a:cxn>
                <a:cxn ang="0">
                  <a:pos x="761" y="119"/>
                </a:cxn>
                <a:cxn ang="0">
                  <a:pos x="811" y="124"/>
                </a:cxn>
                <a:cxn ang="0">
                  <a:pos x="866" y="129"/>
                </a:cxn>
                <a:cxn ang="0">
                  <a:pos x="897" y="149"/>
                </a:cxn>
                <a:cxn ang="0">
                  <a:pos x="959" y="154"/>
                </a:cxn>
                <a:cxn ang="0">
                  <a:pos x="1009" y="154"/>
                </a:cxn>
                <a:cxn ang="0">
                  <a:pos x="1064" y="154"/>
                </a:cxn>
                <a:cxn ang="0">
                  <a:pos x="1134" y="151"/>
                </a:cxn>
                <a:cxn ang="0">
                  <a:pos x="1141" y="166"/>
                </a:cxn>
                <a:cxn ang="0">
                  <a:pos x="1114" y="191"/>
                </a:cxn>
                <a:cxn ang="0">
                  <a:pos x="1052" y="195"/>
                </a:cxn>
                <a:cxn ang="0">
                  <a:pos x="990" y="200"/>
                </a:cxn>
                <a:cxn ang="0">
                  <a:pos x="951" y="205"/>
                </a:cxn>
                <a:cxn ang="0">
                  <a:pos x="901" y="215"/>
                </a:cxn>
                <a:cxn ang="0">
                  <a:pos x="850" y="218"/>
                </a:cxn>
                <a:cxn ang="0">
                  <a:pos x="800" y="215"/>
                </a:cxn>
                <a:cxn ang="0">
                  <a:pos x="765" y="210"/>
                </a:cxn>
                <a:cxn ang="0">
                  <a:pos x="811" y="237"/>
                </a:cxn>
                <a:cxn ang="0">
                  <a:pos x="862" y="255"/>
                </a:cxn>
                <a:cxn ang="0">
                  <a:pos x="905" y="255"/>
                </a:cxn>
                <a:cxn ang="0">
                  <a:pos x="959" y="250"/>
                </a:cxn>
                <a:cxn ang="0">
                  <a:pos x="955" y="235"/>
                </a:cxn>
                <a:cxn ang="0">
                  <a:pos x="998" y="247"/>
                </a:cxn>
                <a:cxn ang="0">
                  <a:pos x="1048" y="257"/>
                </a:cxn>
                <a:cxn ang="0">
                  <a:pos x="1091" y="262"/>
                </a:cxn>
                <a:cxn ang="0">
                  <a:pos x="1165" y="255"/>
                </a:cxn>
                <a:cxn ang="0">
                  <a:pos x="1227" y="245"/>
                </a:cxn>
                <a:cxn ang="0">
                  <a:pos x="1285" y="287"/>
                </a:cxn>
                <a:cxn ang="0">
                  <a:pos x="1231" y="299"/>
                </a:cxn>
                <a:cxn ang="0">
                  <a:pos x="1157" y="311"/>
                </a:cxn>
                <a:cxn ang="0">
                  <a:pos x="1103" y="319"/>
                </a:cxn>
                <a:cxn ang="0">
                  <a:pos x="1052" y="319"/>
                </a:cxn>
                <a:cxn ang="0">
                  <a:pos x="998" y="311"/>
                </a:cxn>
                <a:cxn ang="0">
                  <a:pos x="936" y="299"/>
                </a:cxn>
                <a:cxn ang="0">
                  <a:pos x="893" y="311"/>
                </a:cxn>
                <a:cxn ang="0">
                  <a:pos x="854" y="311"/>
                </a:cxn>
                <a:cxn ang="0">
                  <a:pos x="804" y="311"/>
                </a:cxn>
                <a:cxn ang="0">
                  <a:pos x="757" y="307"/>
                </a:cxn>
                <a:cxn ang="0">
                  <a:pos x="788" y="321"/>
                </a:cxn>
                <a:cxn ang="0">
                  <a:pos x="846" y="334"/>
                </a:cxn>
                <a:cxn ang="0">
                  <a:pos x="831" y="346"/>
                </a:cxn>
                <a:cxn ang="0">
                  <a:pos x="788" y="353"/>
                </a:cxn>
                <a:cxn ang="0">
                  <a:pos x="734" y="351"/>
                </a:cxn>
                <a:cxn ang="0">
                  <a:pos x="668" y="344"/>
                </a:cxn>
                <a:cxn ang="0">
                  <a:pos x="617" y="336"/>
                </a:cxn>
                <a:cxn ang="0">
                  <a:pos x="0" y="92"/>
                </a:cxn>
              </a:cxnLst>
              <a:rect l="0" t="0" r="r" b="b"/>
              <a:pathLst>
                <a:path w="1285" h="353">
                  <a:moveTo>
                    <a:pt x="0" y="92"/>
                  </a:moveTo>
                  <a:lnTo>
                    <a:pt x="0" y="92"/>
                  </a:lnTo>
                  <a:lnTo>
                    <a:pt x="8" y="94"/>
                  </a:lnTo>
                  <a:lnTo>
                    <a:pt x="15" y="97"/>
                  </a:lnTo>
                  <a:lnTo>
                    <a:pt x="31" y="99"/>
                  </a:lnTo>
                  <a:lnTo>
                    <a:pt x="43" y="102"/>
                  </a:lnTo>
                  <a:lnTo>
                    <a:pt x="58" y="107"/>
                  </a:lnTo>
                  <a:lnTo>
                    <a:pt x="70" y="107"/>
                  </a:lnTo>
                  <a:lnTo>
                    <a:pt x="81" y="109"/>
                  </a:lnTo>
                  <a:lnTo>
                    <a:pt x="89" y="107"/>
                  </a:lnTo>
                  <a:lnTo>
                    <a:pt x="97" y="104"/>
                  </a:lnTo>
                  <a:lnTo>
                    <a:pt x="105" y="99"/>
                  </a:lnTo>
                  <a:lnTo>
                    <a:pt x="116" y="94"/>
                  </a:lnTo>
                  <a:lnTo>
                    <a:pt x="132" y="84"/>
                  </a:lnTo>
                  <a:lnTo>
                    <a:pt x="136" y="82"/>
                  </a:lnTo>
                  <a:lnTo>
                    <a:pt x="78" y="79"/>
                  </a:lnTo>
                  <a:lnTo>
                    <a:pt x="120" y="62"/>
                  </a:lnTo>
                  <a:lnTo>
                    <a:pt x="241" y="45"/>
                  </a:lnTo>
                  <a:lnTo>
                    <a:pt x="563" y="62"/>
                  </a:lnTo>
                  <a:lnTo>
                    <a:pt x="606" y="0"/>
                  </a:lnTo>
                  <a:lnTo>
                    <a:pt x="609" y="0"/>
                  </a:lnTo>
                  <a:lnTo>
                    <a:pt x="617" y="5"/>
                  </a:lnTo>
                  <a:lnTo>
                    <a:pt x="629" y="10"/>
                  </a:lnTo>
                  <a:lnTo>
                    <a:pt x="648" y="18"/>
                  </a:lnTo>
                  <a:lnTo>
                    <a:pt x="660" y="23"/>
                  </a:lnTo>
                  <a:lnTo>
                    <a:pt x="679" y="30"/>
                  </a:lnTo>
                  <a:lnTo>
                    <a:pt x="695" y="35"/>
                  </a:lnTo>
                  <a:lnTo>
                    <a:pt x="707" y="40"/>
                  </a:lnTo>
                  <a:lnTo>
                    <a:pt x="714" y="42"/>
                  </a:lnTo>
                  <a:lnTo>
                    <a:pt x="722" y="45"/>
                  </a:lnTo>
                  <a:lnTo>
                    <a:pt x="730" y="45"/>
                  </a:lnTo>
                  <a:lnTo>
                    <a:pt x="741" y="47"/>
                  </a:lnTo>
                  <a:lnTo>
                    <a:pt x="749" y="47"/>
                  </a:lnTo>
                  <a:lnTo>
                    <a:pt x="761" y="50"/>
                  </a:lnTo>
                  <a:lnTo>
                    <a:pt x="773" y="52"/>
                  </a:lnTo>
                  <a:lnTo>
                    <a:pt x="788" y="55"/>
                  </a:lnTo>
                  <a:lnTo>
                    <a:pt x="796" y="55"/>
                  </a:lnTo>
                  <a:lnTo>
                    <a:pt x="807" y="57"/>
                  </a:lnTo>
                  <a:lnTo>
                    <a:pt x="819" y="57"/>
                  </a:lnTo>
                  <a:lnTo>
                    <a:pt x="827" y="57"/>
                  </a:lnTo>
                  <a:lnTo>
                    <a:pt x="839" y="60"/>
                  </a:lnTo>
                  <a:lnTo>
                    <a:pt x="846" y="60"/>
                  </a:lnTo>
                  <a:lnTo>
                    <a:pt x="846" y="65"/>
                  </a:lnTo>
                  <a:lnTo>
                    <a:pt x="842" y="72"/>
                  </a:lnTo>
                  <a:lnTo>
                    <a:pt x="839" y="75"/>
                  </a:lnTo>
                  <a:lnTo>
                    <a:pt x="831" y="82"/>
                  </a:lnTo>
                  <a:lnTo>
                    <a:pt x="819" y="84"/>
                  </a:lnTo>
                  <a:lnTo>
                    <a:pt x="811" y="89"/>
                  </a:lnTo>
                  <a:lnTo>
                    <a:pt x="800" y="89"/>
                  </a:lnTo>
                  <a:lnTo>
                    <a:pt x="792" y="89"/>
                  </a:lnTo>
                  <a:lnTo>
                    <a:pt x="780" y="89"/>
                  </a:lnTo>
                  <a:lnTo>
                    <a:pt x="773" y="92"/>
                  </a:lnTo>
                  <a:lnTo>
                    <a:pt x="757" y="89"/>
                  </a:lnTo>
                  <a:lnTo>
                    <a:pt x="749" y="89"/>
                  </a:lnTo>
                  <a:lnTo>
                    <a:pt x="738" y="89"/>
                  </a:lnTo>
                  <a:lnTo>
                    <a:pt x="726" y="89"/>
                  </a:lnTo>
                  <a:lnTo>
                    <a:pt x="714" y="89"/>
                  </a:lnTo>
                  <a:lnTo>
                    <a:pt x="707" y="89"/>
                  </a:lnTo>
                  <a:lnTo>
                    <a:pt x="699" y="89"/>
                  </a:lnTo>
                  <a:lnTo>
                    <a:pt x="691" y="89"/>
                  </a:lnTo>
                  <a:lnTo>
                    <a:pt x="679" y="87"/>
                  </a:lnTo>
                  <a:lnTo>
                    <a:pt x="679" y="87"/>
                  </a:lnTo>
                  <a:lnTo>
                    <a:pt x="683" y="89"/>
                  </a:lnTo>
                  <a:lnTo>
                    <a:pt x="687" y="94"/>
                  </a:lnTo>
                  <a:lnTo>
                    <a:pt x="699" y="102"/>
                  </a:lnTo>
                  <a:lnTo>
                    <a:pt x="710" y="107"/>
                  </a:lnTo>
                  <a:lnTo>
                    <a:pt x="726" y="112"/>
                  </a:lnTo>
                  <a:lnTo>
                    <a:pt x="741" y="116"/>
                  </a:lnTo>
                  <a:lnTo>
                    <a:pt x="757" y="119"/>
                  </a:lnTo>
                  <a:lnTo>
                    <a:pt x="761" y="119"/>
                  </a:lnTo>
                  <a:lnTo>
                    <a:pt x="773" y="121"/>
                  </a:lnTo>
                  <a:lnTo>
                    <a:pt x="780" y="121"/>
                  </a:lnTo>
                  <a:lnTo>
                    <a:pt x="792" y="124"/>
                  </a:lnTo>
                  <a:lnTo>
                    <a:pt x="800" y="124"/>
                  </a:lnTo>
                  <a:lnTo>
                    <a:pt x="811" y="124"/>
                  </a:lnTo>
                  <a:lnTo>
                    <a:pt x="819" y="126"/>
                  </a:lnTo>
                  <a:lnTo>
                    <a:pt x="831" y="126"/>
                  </a:lnTo>
                  <a:lnTo>
                    <a:pt x="846" y="129"/>
                  </a:lnTo>
                  <a:lnTo>
                    <a:pt x="858" y="129"/>
                  </a:lnTo>
                  <a:lnTo>
                    <a:pt x="866" y="129"/>
                  </a:lnTo>
                  <a:lnTo>
                    <a:pt x="873" y="129"/>
                  </a:lnTo>
                  <a:lnTo>
                    <a:pt x="873" y="134"/>
                  </a:lnTo>
                  <a:lnTo>
                    <a:pt x="881" y="141"/>
                  </a:lnTo>
                  <a:lnTo>
                    <a:pt x="889" y="144"/>
                  </a:lnTo>
                  <a:lnTo>
                    <a:pt x="897" y="149"/>
                  </a:lnTo>
                  <a:lnTo>
                    <a:pt x="908" y="151"/>
                  </a:lnTo>
                  <a:lnTo>
                    <a:pt x="924" y="154"/>
                  </a:lnTo>
                  <a:lnTo>
                    <a:pt x="932" y="154"/>
                  </a:lnTo>
                  <a:lnTo>
                    <a:pt x="943" y="154"/>
                  </a:lnTo>
                  <a:lnTo>
                    <a:pt x="959" y="154"/>
                  </a:lnTo>
                  <a:lnTo>
                    <a:pt x="974" y="154"/>
                  </a:lnTo>
                  <a:lnTo>
                    <a:pt x="982" y="154"/>
                  </a:lnTo>
                  <a:lnTo>
                    <a:pt x="990" y="154"/>
                  </a:lnTo>
                  <a:lnTo>
                    <a:pt x="1002" y="154"/>
                  </a:lnTo>
                  <a:lnTo>
                    <a:pt x="1009" y="154"/>
                  </a:lnTo>
                  <a:lnTo>
                    <a:pt x="1021" y="154"/>
                  </a:lnTo>
                  <a:lnTo>
                    <a:pt x="1029" y="154"/>
                  </a:lnTo>
                  <a:lnTo>
                    <a:pt x="1040" y="154"/>
                  </a:lnTo>
                  <a:lnTo>
                    <a:pt x="1048" y="154"/>
                  </a:lnTo>
                  <a:lnTo>
                    <a:pt x="1064" y="154"/>
                  </a:lnTo>
                  <a:lnTo>
                    <a:pt x="1083" y="154"/>
                  </a:lnTo>
                  <a:lnTo>
                    <a:pt x="1099" y="151"/>
                  </a:lnTo>
                  <a:lnTo>
                    <a:pt x="1114" y="151"/>
                  </a:lnTo>
                  <a:lnTo>
                    <a:pt x="1126" y="151"/>
                  </a:lnTo>
                  <a:lnTo>
                    <a:pt x="1134" y="151"/>
                  </a:lnTo>
                  <a:lnTo>
                    <a:pt x="1141" y="151"/>
                  </a:lnTo>
                  <a:lnTo>
                    <a:pt x="1141" y="151"/>
                  </a:lnTo>
                  <a:lnTo>
                    <a:pt x="1141" y="156"/>
                  </a:lnTo>
                  <a:lnTo>
                    <a:pt x="1141" y="161"/>
                  </a:lnTo>
                  <a:lnTo>
                    <a:pt x="1141" y="166"/>
                  </a:lnTo>
                  <a:lnTo>
                    <a:pt x="1141" y="173"/>
                  </a:lnTo>
                  <a:lnTo>
                    <a:pt x="1137" y="178"/>
                  </a:lnTo>
                  <a:lnTo>
                    <a:pt x="1130" y="186"/>
                  </a:lnTo>
                  <a:lnTo>
                    <a:pt x="1122" y="191"/>
                  </a:lnTo>
                  <a:lnTo>
                    <a:pt x="1114" y="191"/>
                  </a:lnTo>
                  <a:lnTo>
                    <a:pt x="1103" y="191"/>
                  </a:lnTo>
                  <a:lnTo>
                    <a:pt x="1091" y="191"/>
                  </a:lnTo>
                  <a:lnTo>
                    <a:pt x="1083" y="193"/>
                  </a:lnTo>
                  <a:lnTo>
                    <a:pt x="1068" y="195"/>
                  </a:lnTo>
                  <a:lnTo>
                    <a:pt x="1052" y="195"/>
                  </a:lnTo>
                  <a:lnTo>
                    <a:pt x="1040" y="195"/>
                  </a:lnTo>
                  <a:lnTo>
                    <a:pt x="1029" y="198"/>
                  </a:lnTo>
                  <a:lnTo>
                    <a:pt x="1013" y="198"/>
                  </a:lnTo>
                  <a:lnTo>
                    <a:pt x="1002" y="200"/>
                  </a:lnTo>
                  <a:lnTo>
                    <a:pt x="990" y="200"/>
                  </a:lnTo>
                  <a:lnTo>
                    <a:pt x="978" y="203"/>
                  </a:lnTo>
                  <a:lnTo>
                    <a:pt x="963" y="203"/>
                  </a:lnTo>
                  <a:lnTo>
                    <a:pt x="959" y="203"/>
                  </a:lnTo>
                  <a:lnTo>
                    <a:pt x="955" y="203"/>
                  </a:lnTo>
                  <a:lnTo>
                    <a:pt x="951" y="205"/>
                  </a:lnTo>
                  <a:lnTo>
                    <a:pt x="943" y="205"/>
                  </a:lnTo>
                  <a:lnTo>
                    <a:pt x="936" y="208"/>
                  </a:lnTo>
                  <a:lnTo>
                    <a:pt x="924" y="210"/>
                  </a:lnTo>
                  <a:lnTo>
                    <a:pt x="912" y="213"/>
                  </a:lnTo>
                  <a:lnTo>
                    <a:pt x="901" y="215"/>
                  </a:lnTo>
                  <a:lnTo>
                    <a:pt x="889" y="218"/>
                  </a:lnTo>
                  <a:lnTo>
                    <a:pt x="877" y="218"/>
                  </a:lnTo>
                  <a:lnTo>
                    <a:pt x="870" y="218"/>
                  </a:lnTo>
                  <a:lnTo>
                    <a:pt x="862" y="218"/>
                  </a:lnTo>
                  <a:lnTo>
                    <a:pt x="850" y="218"/>
                  </a:lnTo>
                  <a:lnTo>
                    <a:pt x="839" y="218"/>
                  </a:lnTo>
                  <a:lnTo>
                    <a:pt x="831" y="218"/>
                  </a:lnTo>
                  <a:lnTo>
                    <a:pt x="819" y="215"/>
                  </a:lnTo>
                  <a:lnTo>
                    <a:pt x="811" y="215"/>
                  </a:lnTo>
                  <a:lnTo>
                    <a:pt x="800" y="215"/>
                  </a:lnTo>
                  <a:lnTo>
                    <a:pt x="792" y="213"/>
                  </a:lnTo>
                  <a:lnTo>
                    <a:pt x="780" y="213"/>
                  </a:lnTo>
                  <a:lnTo>
                    <a:pt x="776" y="213"/>
                  </a:lnTo>
                  <a:lnTo>
                    <a:pt x="769" y="210"/>
                  </a:lnTo>
                  <a:lnTo>
                    <a:pt x="765" y="210"/>
                  </a:lnTo>
                  <a:lnTo>
                    <a:pt x="765" y="213"/>
                  </a:lnTo>
                  <a:lnTo>
                    <a:pt x="773" y="215"/>
                  </a:lnTo>
                  <a:lnTo>
                    <a:pt x="780" y="220"/>
                  </a:lnTo>
                  <a:lnTo>
                    <a:pt x="796" y="230"/>
                  </a:lnTo>
                  <a:lnTo>
                    <a:pt x="811" y="237"/>
                  </a:lnTo>
                  <a:lnTo>
                    <a:pt x="827" y="245"/>
                  </a:lnTo>
                  <a:lnTo>
                    <a:pt x="835" y="245"/>
                  </a:lnTo>
                  <a:lnTo>
                    <a:pt x="842" y="250"/>
                  </a:lnTo>
                  <a:lnTo>
                    <a:pt x="850" y="252"/>
                  </a:lnTo>
                  <a:lnTo>
                    <a:pt x="862" y="255"/>
                  </a:lnTo>
                  <a:lnTo>
                    <a:pt x="870" y="255"/>
                  </a:lnTo>
                  <a:lnTo>
                    <a:pt x="877" y="255"/>
                  </a:lnTo>
                  <a:lnTo>
                    <a:pt x="885" y="255"/>
                  </a:lnTo>
                  <a:lnTo>
                    <a:pt x="897" y="255"/>
                  </a:lnTo>
                  <a:lnTo>
                    <a:pt x="905" y="255"/>
                  </a:lnTo>
                  <a:lnTo>
                    <a:pt x="912" y="255"/>
                  </a:lnTo>
                  <a:lnTo>
                    <a:pt x="924" y="255"/>
                  </a:lnTo>
                  <a:lnTo>
                    <a:pt x="932" y="255"/>
                  </a:lnTo>
                  <a:lnTo>
                    <a:pt x="947" y="252"/>
                  </a:lnTo>
                  <a:lnTo>
                    <a:pt x="959" y="250"/>
                  </a:lnTo>
                  <a:lnTo>
                    <a:pt x="967" y="250"/>
                  </a:lnTo>
                  <a:lnTo>
                    <a:pt x="971" y="250"/>
                  </a:lnTo>
                  <a:lnTo>
                    <a:pt x="939" y="232"/>
                  </a:lnTo>
                  <a:lnTo>
                    <a:pt x="943" y="232"/>
                  </a:lnTo>
                  <a:lnTo>
                    <a:pt x="955" y="235"/>
                  </a:lnTo>
                  <a:lnTo>
                    <a:pt x="959" y="237"/>
                  </a:lnTo>
                  <a:lnTo>
                    <a:pt x="971" y="240"/>
                  </a:lnTo>
                  <a:lnTo>
                    <a:pt x="978" y="242"/>
                  </a:lnTo>
                  <a:lnTo>
                    <a:pt x="990" y="245"/>
                  </a:lnTo>
                  <a:lnTo>
                    <a:pt x="998" y="247"/>
                  </a:lnTo>
                  <a:lnTo>
                    <a:pt x="1009" y="250"/>
                  </a:lnTo>
                  <a:lnTo>
                    <a:pt x="1017" y="252"/>
                  </a:lnTo>
                  <a:lnTo>
                    <a:pt x="1029" y="255"/>
                  </a:lnTo>
                  <a:lnTo>
                    <a:pt x="1037" y="255"/>
                  </a:lnTo>
                  <a:lnTo>
                    <a:pt x="1048" y="257"/>
                  </a:lnTo>
                  <a:lnTo>
                    <a:pt x="1056" y="260"/>
                  </a:lnTo>
                  <a:lnTo>
                    <a:pt x="1064" y="262"/>
                  </a:lnTo>
                  <a:lnTo>
                    <a:pt x="1071" y="262"/>
                  </a:lnTo>
                  <a:lnTo>
                    <a:pt x="1079" y="262"/>
                  </a:lnTo>
                  <a:lnTo>
                    <a:pt x="1091" y="262"/>
                  </a:lnTo>
                  <a:lnTo>
                    <a:pt x="1103" y="262"/>
                  </a:lnTo>
                  <a:lnTo>
                    <a:pt x="1118" y="260"/>
                  </a:lnTo>
                  <a:lnTo>
                    <a:pt x="1134" y="257"/>
                  </a:lnTo>
                  <a:lnTo>
                    <a:pt x="1149" y="257"/>
                  </a:lnTo>
                  <a:lnTo>
                    <a:pt x="1165" y="255"/>
                  </a:lnTo>
                  <a:lnTo>
                    <a:pt x="1180" y="252"/>
                  </a:lnTo>
                  <a:lnTo>
                    <a:pt x="1196" y="250"/>
                  </a:lnTo>
                  <a:lnTo>
                    <a:pt x="1207" y="247"/>
                  </a:lnTo>
                  <a:lnTo>
                    <a:pt x="1219" y="247"/>
                  </a:lnTo>
                  <a:lnTo>
                    <a:pt x="1227" y="245"/>
                  </a:lnTo>
                  <a:lnTo>
                    <a:pt x="1235" y="245"/>
                  </a:lnTo>
                  <a:lnTo>
                    <a:pt x="1242" y="245"/>
                  </a:lnTo>
                  <a:lnTo>
                    <a:pt x="1242" y="245"/>
                  </a:lnTo>
                  <a:lnTo>
                    <a:pt x="1149" y="289"/>
                  </a:lnTo>
                  <a:lnTo>
                    <a:pt x="1285" y="287"/>
                  </a:lnTo>
                  <a:lnTo>
                    <a:pt x="1277" y="289"/>
                  </a:lnTo>
                  <a:lnTo>
                    <a:pt x="1266" y="292"/>
                  </a:lnTo>
                  <a:lnTo>
                    <a:pt x="1250" y="297"/>
                  </a:lnTo>
                  <a:lnTo>
                    <a:pt x="1238" y="299"/>
                  </a:lnTo>
                  <a:lnTo>
                    <a:pt x="1231" y="299"/>
                  </a:lnTo>
                  <a:lnTo>
                    <a:pt x="1215" y="302"/>
                  </a:lnTo>
                  <a:lnTo>
                    <a:pt x="1203" y="307"/>
                  </a:lnTo>
                  <a:lnTo>
                    <a:pt x="1188" y="307"/>
                  </a:lnTo>
                  <a:lnTo>
                    <a:pt x="1172" y="311"/>
                  </a:lnTo>
                  <a:lnTo>
                    <a:pt x="1157" y="311"/>
                  </a:lnTo>
                  <a:lnTo>
                    <a:pt x="1141" y="316"/>
                  </a:lnTo>
                  <a:lnTo>
                    <a:pt x="1130" y="316"/>
                  </a:lnTo>
                  <a:lnTo>
                    <a:pt x="1122" y="316"/>
                  </a:lnTo>
                  <a:lnTo>
                    <a:pt x="1110" y="319"/>
                  </a:lnTo>
                  <a:lnTo>
                    <a:pt x="1103" y="319"/>
                  </a:lnTo>
                  <a:lnTo>
                    <a:pt x="1091" y="319"/>
                  </a:lnTo>
                  <a:lnTo>
                    <a:pt x="1083" y="319"/>
                  </a:lnTo>
                  <a:lnTo>
                    <a:pt x="1071" y="319"/>
                  </a:lnTo>
                  <a:lnTo>
                    <a:pt x="1064" y="319"/>
                  </a:lnTo>
                  <a:lnTo>
                    <a:pt x="1052" y="319"/>
                  </a:lnTo>
                  <a:lnTo>
                    <a:pt x="1044" y="316"/>
                  </a:lnTo>
                  <a:lnTo>
                    <a:pt x="1037" y="316"/>
                  </a:lnTo>
                  <a:lnTo>
                    <a:pt x="1029" y="316"/>
                  </a:lnTo>
                  <a:lnTo>
                    <a:pt x="1013" y="314"/>
                  </a:lnTo>
                  <a:lnTo>
                    <a:pt x="998" y="311"/>
                  </a:lnTo>
                  <a:lnTo>
                    <a:pt x="982" y="309"/>
                  </a:lnTo>
                  <a:lnTo>
                    <a:pt x="971" y="307"/>
                  </a:lnTo>
                  <a:lnTo>
                    <a:pt x="959" y="304"/>
                  </a:lnTo>
                  <a:lnTo>
                    <a:pt x="951" y="304"/>
                  </a:lnTo>
                  <a:lnTo>
                    <a:pt x="936" y="299"/>
                  </a:lnTo>
                  <a:lnTo>
                    <a:pt x="932" y="299"/>
                  </a:lnTo>
                  <a:lnTo>
                    <a:pt x="928" y="302"/>
                  </a:lnTo>
                  <a:lnTo>
                    <a:pt x="912" y="307"/>
                  </a:lnTo>
                  <a:lnTo>
                    <a:pt x="905" y="309"/>
                  </a:lnTo>
                  <a:lnTo>
                    <a:pt x="893" y="311"/>
                  </a:lnTo>
                  <a:lnTo>
                    <a:pt x="885" y="311"/>
                  </a:lnTo>
                  <a:lnTo>
                    <a:pt x="877" y="314"/>
                  </a:lnTo>
                  <a:lnTo>
                    <a:pt x="870" y="311"/>
                  </a:lnTo>
                  <a:lnTo>
                    <a:pt x="862" y="311"/>
                  </a:lnTo>
                  <a:lnTo>
                    <a:pt x="854" y="311"/>
                  </a:lnTo>
                  <a:lnTo>
                    <a:pt x="846" y="311"/>
                  </a:lnTo>
                  <a:lnTo>
                    <a:pt x="835" y="311"/>
                  </a:lnTo>
                  <a:lnTo>
                    <a:pt x="823" y="311"/>
                  </a:lnTo>
                  <a:lnTo>
                    <a:pt x="815" y="311"/>
                  </a:lnTo>
                  <a:lnTo>
                    <a:pt x="804" y="311"/>
                  </a:lnTo>
                  <a:lnTo>
                    <a:pt x="792" y="309"/>
                  </a:lnTo>
                  <a:lnTo>
                    <a:pt x="784" y="309"/>
                  </a:lnTo>
                  <a:lnTo>
                    <a:pt x="773" y="307"/>
                  </a:lnTo>
                  <a:lnTo>
                    <a:pt x="769" y="307"/>
                  </a:lnTo>
                  <a:lnTo>
                    <a:pt x="757" y="307"/>
                  </a:lnTo>
                  <a:lnTo>
                    <a:pt x="753" y="307"/>
                  </a:lnTo>
                  <a:lnTo>
                    <a:pt x="753" y="307"/>
                  </a:lnTo>
                  <a:lnTo>
                    <a:pt x="761" y="311"/>
                  </a:lnTo>
                  <a:lnTo>
                    <a:pt x="773" y="314"/>
                  </a:lnTo>
                  <a:lnTo>
                    <a:pt x="788" y="321"/>
                  </a:lnTo>
                  <a:lnTo>
                    <a:pt x="800" y="326"/>
                  </a:lnTo>
                  <a:lnTo>
                    <a:pt x="819" y="331"/>
                  </a:lnTo>
                  <a:lnTo>
                    <a:pt x="827" y="331"/>
                  </a:lnTo>
                  <a:lnTo>
                    <a:pt x="839" y="334"/>
                  </a:lnTo>
                  <a:lnTo>
                    <a:pt x="846" y="334"/>
                  </a:lnTo>
                  <a:lnTo>
                    <a:pt x="854" y="336"/>
                  </a:lnTo>
                  <a:lnTo>
                    <a:pt x="850" y="336"/>
                  </a:lnTo>
                  <a:lnTo>
                    <a:pt x="846" y="339"/>
                  </a:lnTo>
                  <a:lnTo>
                    <a:pt x="839" y="341"/>
                  </a:lnTo>
                  <a:lnTo>
                    <a:pt x="831" y="346"/>
                  </a:lnTo>
                  <a:lnTo>
                    <a:pt x="819" y="346"/>
                  </a:lnTo>
                  <a:lnTo>
                    <a:pt x="815" y="348"/>
                  </a:lnTo>
                  <a:lnTo>
                    <a:pt x="807" y="348"/>
                  </a:lnTo>
                  <a:lnTo>
                    <a:pt x="800" y="351"/>
                  </a:lnTo>
                  <a:lnTo>
                    <a:pt x="788" y="353"/>
                  </a:lnTo>
                  <a:lnTo>
                    <a:pt x="780" y="353"/>
                  </a:lnTo>
                  <a:lnTo>
                    <a:pt x="769" y="353"/>
                  </a:lnTo>
                  <a:lnTo>
                    <a:pt x="761" y="353"/>
                  </a:lnTo>
                  <a:lnTo>
                    <a:pt x="745" y="353"/>
                  </a:lnTo>
                  <a:lnTo>
                    <a:pt x="734" y="351"/>
                  </a:lnTo>
                  <a:lnTo>
                    <a:pt x="722" y="351"/>
                  </a:lnTo>
                  <a:lnTo>
                    <a:pt x="707" y="348"/>
                  </a:lnTo>
                  <a:lnTo>
                    <a:pt x="695" y="348"/>
                  </a:lnTo>
                  <a:lnTo>
                    <a:pt x="683" y="346"/>
                  </a:lnTo>
                  <a:lnTo>
                    <a:pt x="668" y="344"/>
                  </a:lnTo>
                  <a:lnTo>
                    <a:pt x="660" y="341"/>
                  </a:lnTo>
                  <a:lnTo>
                    <a:pt x="644" y="339"/>
                  </a:lnTo>
                  <a:lnTo>
                    <a:pt x="637" y="339"/>
                  </a:lnTo>
                  <a:lnTo>
                    <a:pt x="625" y="336"/>
                  </a:lnTo>
                  <a:lnTo>
                    <a:pt x="617" y="336"/>
                  </a:lnTo>
                  <a:lnTo>
                    <a:pt x="606" y="334"/>
                  </a:lnTo>
                  <a:lnTo>
                    <a:pt x="602" y="334"/>
                  </a:lnTo>
                  <a:lnTo>
                    <a:pt x="112" y="299"/>
                  </a:lnTo>
                  <a:lnTo>
                    <a:pt x="0" y="92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7" name="Freeform 177"/>
            <p:cNvSpPr>
              <a:spLocks/>
            </p:cNvSpPr>
            <p:nvPr/>
          </p:nvSpPr>
          <p:spPr bwMode="auto">
            <a:xfrm>
              <a:off x="1299" y="1274"/>
              <a:ext cx="1133" cy="168"/>
            </a:xfrm>
            <a:custGeom>
              <a:avLst/>
              <a:gdLst/>
              <a:ahLst/>
              <a:cxnLst>
                <a:cxn ang="0">
                  <a:pos x="11" y="32"/>
                </a:cxn>
                <a:cxn ang="0">
                  <a:pos x="38" y="40"/>
                </a:cxn>
                <a:cxn ang="0">
                  <a:pos x="69" y="47"/>
                </a:cxn>
                <a:cxn ang="0">
                  <a:pos x="108" y="55"/>
                </a:cxn>
                <a:cxn ang="0">
                  <a:pos x="143" y="62"/>
                </a:cxn>
                <a:cxn ang="0">
                  <a:pos x="182" y="67"/>
                </a:cxn>
                <a:cxn ang="0">
                  <a:pos x="217" y="65"/>
                </a:cxn>
                <a:cxn ang="0">
                  <a:pos x="248" y="62"/>
                </a:cxn>
                <a:cxn ang="0">
                  <a:pos x="275" y="57"/>
                </a:cxn>
                <a:cxn ang="0">
                  <a:pos x="275" y="94"/>
                </a:cxn>
                <a:cxn ang="0">
                  <a:pos x="295" y="104"/>
                </a:cxn>
                <a:cxn ang="0">
                  <a:pos x="341" y="129"/>
                </a:cxn>
                <a:cxn ang="0">
                  <a:pos x="368" y="136"/>
                </a:cxn>
                <a:cxn ang="0">
                  <a:pos x="392" y="144"/>
                </a:cxn>
                <a:cxn ang="0">
                  <a:pos x="430" y="141"/>
                </a:cxn>
                <a:cxn ang="0">
                  <a:pos x="477" y="141"/>
                </a:cxn>
                <a:cxn ang="0">
                  <a:pos x="516" y="136"/>
                </a:cxn>
                <a:cxn ang="0">
                  <a:pos x="543" y="134"/>
                </a:cxn>
                <a:cxn ang="0">
                  <a:pos x="512" y="168"/>
                </a:cxn>
                <a:cxn ang="0">
                  <a:pos x="528" y="166"/>
                </a:cxn>
                <a:cxn ang="0">
                  <a:pos x="566" y="163"/>
                </a:cxn>
                <a:cxn ang="0">
                  <a:pos x="609" y="158"/>
                </a:cxn>
                <a:cxn ang="0">
                  <a:pos x="656" y="148"/>
                </a:cxn>
                <a:cxn ang="0">
                  <a:pos x="687" y="136"/>
                </a:cxn>
                <a:cxn ang="0">
                  <a:pos x="869" y="146"/>
                </a:cxn>
                <a:cxn ang="0">
                  <a:pos x="885" y="141"/>
                </a:cxn>
                <a:cxn ang="0">
                  <a:pos x="916" y="139"/>
                </a:cxn>
                <a:cxn ang="0">
                  <a:pos x="947" y="134"/>
                </a:cxn>
                <a:cxn ang="0">
                  <a:pos x="978" y="134"/>
                </a:cxn>
                <a:cxn ang="0">
                  <a:pos x="1009" y="121"/>
                </a:cxn>
                <a:cxn ang="0">
                  <a:pos x="1048" y="106"/>
                </a:cxn>
                <a:cxn ang="0">
                  <a:pos x="1083" y="89"/>
                </a:cxn>
                <a:cxn ang="0">
                  <a:pos x="1114" y="74"/>
                </a:cxn>
                <a:cxn ang="0">
                  <a:pos x="1133" y="0"/>
                </a:cxn>
                <a:cxn ang="0">
                  <a:pos x="1122" y="5"/>
                </a:cxn>
                <a:cxn ang="0">
                  <a:pos x="1098" y="25"/>
                </a:cxn>
                <a:cxn ang="0">
                  <a:pos x="1063" y="50"/>
                </a:cxn>
                <a:cxn ang="0">
                  <a:pos x="1028" y="72"/>
                </a:cxn>
                <a:cxn ang="0">
                  <a:pos x="993" y="89"/>
                </a:cxn>
                <a:cxn ang="0">
                  <a:pos x="962" y="97"/>
                </a:cxn>
                <a:cxn ang="0">
                  <a:pos x="927" y="99"/>
                </a:cxn>
                <a:cxn ang="0">
                  <a:pos x="896" y="102"/>
                </a:cxn>
                <a:cxn ang="0">
                  <a:pos x="869" y="99"/>
                </a:cxn>
                <a:cxn ang="0">
                  <a:pos x="850" y="99"/>
                </a:cxn>
                <a:cxn ang="0">
                  <a:pos x="761" y="50"/>
                </a:cxn>
                <a:cxn ang="0">
                  <a:pos x="733" y="55"/>
                </a:cxn>
                <a:cxn ang="0">
                  <a:pos x="702" y="62"/>
                </a:cxn>
                <a:cxn ang="0">
                  <a:pos x="671" y="67"/>
                </a:cxn>
                <a:cxn ang="0">
                  <a:pos x="648" y="69"/>
                </a:cxn>
                <a:cxn ang="0">
                  <a:pos x="617" y="62"/>
                </a:cxn>
                <a:cxn ang="0">
                  <a:pos x="578" y="37"/>
                </a:cxn>
                <a:cxn ang="0">
                  <a:pos x="562" y="25"/>
                </a:cxn>
                <a:cxn ang="0">
                  <a:pos x="368" y="23"/>
                </a:cxn>
                <a:cxn ang="0">
                  <a:pos x="341" y="25"/>
                </a:cxn>
                <a:cxn ang="0">
                  <a:pos x="310" y="28"/>
                </a:cxn>
                <a:cxn ang="0">
                  <a:pos x="264" y="30"/>
                </a:cxn>
                <a:cxn ang="0">
                  <a:pos x="213" y="35"/>
                </a:cxn>
                <a:cxn ang="0">
                  <a:pos x="186" y="35"/>
                </a:cxn>
                <a:cxn ang="0">
                  <a:pos x="155" y="32"/>
                </a:cxn>
                <a:cxn ang="0">
                  <a:pos x="128" y="32"/>
                </a:cxn>
                <a:cxn ang="0">
                  <a:pos x="100" y="32"/>
                </a:cxn>
                <a:cxn ang="0">
                  <a:pos x="50" y="30"/>
                </a:cxn>
                <a:cxn ang="0">
                  <a:pos x="15" y="30"/>
                </a:cxn>
              </a:cxnLst>
              <a:rect l="0" t="0" r="r" b="b"/>
              <a:pathLst>
                <a:path w="1133" h="168">
                  <a:moveTo>
                    <a:pt x="0" y="30"/>
                  </a:moveTo>
                  <a:lnTo>
                    <a:pt x="7" y="32"/>
                  </a:lnTo>
                  <a:lnTo>
                    <a:pt x="11" y="32"/>
                  </a:lnTo>
                  <a:lnTo>
                    <a:pt x="23" y="35"/>
                  </a:lnTo>
                  <a:lnTo>
                    <a:pt x="31" y="37"/>
                  </a:lnTo>
                  <a:lnTo>
                    <a:pt x="38" y="40"/>
                  </a:lnTo>
                  <a:lnTo>
                    <a:pt x="50" y="42"/>
                  </a:lnTo>
                  <a:lnTo>
                    <a:pt x="58" y="45"/>
                  </a:lnTo>
                  <a:lnTo>
                    <a:pt x="69" y="47"/>
                  </a:lnTo>
                  <a:lnTo>
                    <a:pt x="85" y="50"/>
                  </a:lnTo>
                  <a:lnTo>
                    <a:pt x="93" y="52"/>
                  </a:lnTo>
                  <a:lnTo>
                    <a:pt x="108" y="55"/>
                  </a:lnTo>
                  <a:lnTo>
                    <a:pt x="120" y="57"/>
                  </a:lnTo>
                  <a:lnTo>
                    <a:pt x="132" y="62"/>
                  </a:lnTo>
                  <a:lnTo>
                    <a:pt x="143" y="62"/>
                  </a:lnTo>
                  <a:lnTo>
                    <a:pt x="155" y="65"/>
                  </a:lnTo>
                  <a:lnTo>
                    <a:pt x="166" y="65"/>
                  </a:lnTo>
                  <a:lnTo>
                    <a:pt x="182" y="67"/>
                  </a:lnTo>
                  <a:lnTo>
                    <a:pt x="190" y="65"/>
                  </a:lnTo>
                  <a:lnTo>
                    <a:pt x="205" y="65"/>
                  </a:lnTo>
                  <a:lnTo>
                    <a:pt x="217" y="65"/>
                  </a:lnTo>
                  <a:lnTo>
                    <a:pt x="229" y="65"/>
                  </a:lnTo>
                  <a:lnTo>
                    <a:pt x="236" y="62"/>
                  </a:lnTo>
                  <a:lnTo>
                    <a:pt x="248" y="62"/>
                  </a:lnTo>
                  <a:lnTo>
                    <a:pt x="256" y="60"/>
                  </a:lnTo>
                  <a:lnTo>
                    <a:pt x="264" y="60"/>
                  </a:lnTo>
                  <a:lnTo>
                    <a:pt x="275" y="57"/>
                  </a:lnTo>
                  <a:lnTo>
                    <a:pt x="279" y="57"/>
                  </a:lnTo>
                  <a:lnTo>
                    <a:pt x="368" y="92"/>
                  </a:lnTo>
                  <a:lnTo>
                    <a:pt x="275" y="94"/>
                  </a:lnTo>
                  <a:lnTo>
                    <a:pt x="275" y="97"/>
                  </a:lnTo>
                  <a:lnTo>
                    <a:pt x="283" y="99"/>
                  </a:lnTo>
                  <a:lnTo>
                    <a:pt x="295" y="104"/>
                  </a:lnTo>
                  <a:lnTo>
                    <a:pt x="310" y="114"/>
                  </a:lnTo>
                  <a:lnTo>
                    <a:pt x="322" y="121"/>
                  </a:lnTo>
                  <a:lnTo>
                    <a:pt x="341" y="129"/>
                  </a:lnTo>
                  <a:lnTo>
                    <a:pt x="349" y="131"/>
                  </a:lnTo>
                  <a:lnTo>
                    <a:pt x="361" y="134"/>
                  </a:lnTo>
                  <a:lnTo>
                    <a:pt x="368" y="136"/>
                  </a:lnTo>
                  <a:lnTo>
                    <a:pt x="376" y="141"/>
                  </a:lnTo>
                  <a:lnTo>
                    <a:pt x="380" y="141"/>
                  </a:lnTo>
                  <a:lnTo>
                    <a:pt x="392" y="144"/>
                  </a:lnTo>
                  <a:lnTo>
                    <a:pt x="403" y="144"/>
                  </a:lnTo>
                  <a:lnTo>
                    <a:pt x="419" y="144"/>
                  </a:lnTo>
                  <a:lnTo>
                    <a:pt x="430" y="141"/>
                  </a:lnTo>
                  <a:lnTo>
                    <a:pt x="446" y="141"/>
                  </a:lnTo>
                  <a:lnTo>
                    <a:pt x="462" y="141"/>
                  </a:lnTo>
                  <a:lnTo>
                    <a:pt x="477" y="141"/>
                  </a:lnTo>
                  <a:lnTo>
                    <a:pt x="489" y="139"/>
                  </a:lnTo>
                  <a:lnTo>
                    <a:pt x="504" y="139"/>
                  </a:lnTo>
                  <a:lnTo>
                    <a:pt x="516" y="136"/>
                  </a:lnTo>
                  <a:lnTo>
                    <a:pt x="528" y="134"/>
                  </a:lnTo>
                  <a:lnTo>
                    <a:pt x="535" y="134"/>
                  </a:lnTo>
                  <a:lnTo>
                    <a:pt x="543" y="134"/>
                  </a:lnTo>
                  <a:lnTo>
                    <a:pt x="547" y="134"/>
                  </a:lnTo>
                  <a:lnTo>
                    <a:pt x="551" y="134"/>
                  </a:lnTo>
                  <a:lnTo>
                    <a:pt x="512" y="168"/>
                  </a:lnTo>
                  <a:lnTo>
                    <a:pt x="512" y="168"/>
                  </a:lnTo>
                  <a:lnTo>
                    <a:pt x="516" y="168"/>
                  </a:lnTo>
                  <a:lnTo>
                    <a:pt x="528" y="166"/>
                  </a:lnTo>
                  <a:lnTo>
                    <a:pt x="539" y="166"/>
                  </a:lnTo>
                  <a:lnTo>
                    <a:pt x="551" y="163"/>
                  </a:lnTo>
                  <a:lnTo>
                    <a:pt x="566" y="163"/>
                  </a:lnTo>
                  <a:lnTo>
                    <a:pt x="582" y="161"/>
                  </a:lnTo>
                  <a:lnTo>
                    <a:pt x="597" y="161"/>
                  </a:lnTo>
                  <a:lnTo>
                    <a:pt x="609" y="158"/>
                  </a:lnTo>
                  <a:lnTo>
                    <a:pt x="625" y="156"/>
                  </a:lnTo>
                  <a:lnTo>
                    <a:pt x="640" y="151"/>
                  </a:lnTo>
                  <a:lnTo>
                    <a:pt x="656" y="148"/>
                  </a:lnTo>
                  <a:lnTo>
                    <a:pt x="671" y="144"/>
                  </a:lnTo>
                  <a:lnTo>
                    <a:pt x="683" y="139"/>
                  </a:lnTo>
                  <a:lnTo>
                    <a:pt x="687" y="136"/>
                  </a:lnTo>
                  <a:lnTo>
                    <a:pt x="691" y="136"/>
                  </a:lnTo>
                  <a:lnTo>
                    <a:pt x="757" y="111"/>
                  </a:lnTo>
                  <a:lnTo>
                    <a:pt x="869" y="146"/>
                  </a:lnTo>
                  <a:lnTo>
                    <a:pt x="869" y="144"/>
                  </a:lnTo>
                  <a:lnTo>
                    <a:pt x="877" y="144"/>
                  </a:lnTo>
                  <a:lnTo>
                    <a:pt x="885" y="141"/>
                  </a:lnTo>
                  <a:lnTo>
                    <a:pt x="900" y="141"/>
                  </a:lnTo>
                  <a:lnTo>
                    <a:pt x="908" y="139"/>
                  </a:lnTo>
                  <a:lnTo>
                    <a:pt x="916" y="139"/>
                  </a:lnTo>
                  <a:lnTo>
                    <a:pt x="927" y="136"/>
                  </a:lnTo>
                  <a:lnTo>
                    <a:pt x="935" y="136"/>
                  </a:lnTo>
                  <a:lnTo>
                    <a:pt x="947" y="134"/>
                  </a:lnTo>
                  <a:lnTo>
                    <a:pt x="955" y="134"/>
                  </a:lnTo>
                  <a:lnTo>
                    <a:pt x="966" y="134"/>
                  </a:lnTo>
                  <a:lnTo>
                    <a:pt x="978" y="134"/>
                  </a:lnTo>
                  <a:lnTo>
                    <a:pt x="986" y="129"/>
                  </a:lnTo>
                  <a:lnTo>
                    <a:pt x="997" y="126"/>
                  </a:lnTo>
                  <a:lnTo>
                    <a:pt x="1009" y="121"/>
                  </a:lnTo>
                  <a:lnTo>
                    <a:pt x="1021" y="119"/>
                  </a:lnTo>
                  <a:lnTo>
                    <a:pt x="1032" y="111"/>
                  </a:lnTo>
                  <a:lnTo>
                    <a:pt x="1048" y="106"/>
                  </a:lnTo>
                  <a:lnTo>
                    <a:pt x="1059" y="102"/>
                  </a:lnTo>
                  <a:lnTo>
                    <a:pt x="1071" y="97"/>
                  </a:lnTo>
                  <a:lnTo>
                    <a:pt x="1083" y="89"/>
                  </a:lnTo>
                  <a:lnTo>
                    <a:pt x="1094" y="84"/>
                  </a:lnTo>
                  <a:lnTo>
                    <a:pt x="1102" y="79"/>
                  </a:lnTo>
                  <a:lnTo>
                    <a:pt x="1114" y="74"/>
                  </a:lnTo>
                  <a:lnTo>
                    <a:pt x="1125" y="67"/>
                  </a:lnTo>
                  <a:lnTo>
                    <a:pt x="1129" y="67"/>
                  </a:lnTo>
                  <a:lnTo>
                    <a:pt x="1133" y="0"/>
                  </a:lnTo>
                  <a:lnTo>
                    <a:pt x="1133" y="0"/>
                  </a:lnTo>
                  <a:lnTo>
                    <a:pt x="1129" y="3"/>
                  </a:lnTo>
                  <a:lnTo>
                    <a:pt x="1122" y="5"/>
                  </a:lnTo>
                  <a:lnTo>
                    <a:pt x="1114" y="13"/>
                  </a:lnTo>
                  <a:lnTo>
                    <a:pt x="1106" y="18"/>
                  </a:lnTo>
                  <a:lnTo>
                    <a:pt x="1098" y="25"/>
                  </a:lnTo>
                  <a:lnTo>
                    <a:pt x="1087" y="32"/>
                  </a:lnTo>
                  <a:lnTo>
                    <a:pt x="1075" y="42"/>
                  </a:lnTo>
                  <a:lnTo>
                    <a:pt x="1063" y="50"/>
                  </a:lnTo>
                  <a:lnTo>
                    <a:pt x="1052" y="57"/>
                  </a:lnTo>
                  <a:lnTo>
                    <a:pt x="1040" y="65"/>
                  </a:lnTo>
                  <a:lnTo>
                    <a:pt x="1028" y="72"/>
                  </a:lnTo>
                  <a:lnTo>
                    <a:pt x="1013" y="79"/>
                  </a:lnTo>
                  <a:lnTo>
                    <a:pt x="1001" y="84"/>
                  </a:lnTo>
                  <a:lnTo>
                    <a:pt x="993" y="89"/>
                  </a:lnTo>
                  <a:lnTo>
                    <a:pt x="986" y="92"/>
                  </a:lnTo>
                  <a:lnTo>
                    <a:pt x="974" y="94"/>
                  </a:lnTo>
                  <a:lnTo>
                    <a:pt x="962" y="97"/>
                  </a:lnTo>
                  <a:lnTo>
                    <a:pt x="951" y="97"/>
                  </a:lnTo>
                  <a:lnTo>
                    <a:pt x="939" y="99"/>
                  </a:lnTo>
                  <a:lnTo>
                    <a:pt x="927" y="99"/>
                  </a:lnTo>
                  <a:lnTo>
                    <a:pt x="916" y="99"/>
                  </a:lnTo>
                  <a:lnTo>
                    <a:pt x="908" y="99"/>
                  </a:lnTo>
                  <a:lnTo>
                    <a:pt x="896" y="102"/>
                  </a:lnTo>
                  <a:lnTo>
                    <a:pt x="885" y="99"/>
                  </a:lnTo>
                  <a:lnTo>
                    <a:pt x="877" y="99"/>
                  </a:lnTo>
                  <a:lnTo>
                    <a:pt x="869" y="99"/>
                  </a:lnTo>
                  <a:lnTo>
                    <a:pt x="861" y="99"/>
                  </a:lnTo>
                  <a:lnTo>
                    <a:pt x="854" y="99"/>
                  </a:lnTo>
                  <a:lnTo>
                    <a:pt x="850" y="99"/>
                  </a:lnTo>
                  <a:lnTo>
                    <a:pt x="695" y="79"/>
                  </a:lnTo>
                  <a:lnTo>
                    <a:pt x="764" y="50"/>
                  </a:lnTo>
                  <a:lnTo>
                    <a:pt x="761" y="50"/>
                  </a:lnTo>
                  <a:lnTo>
                    <a:pt x="749" y="52"/>
                  </a:lnTo>
                  <a:lnTo>
                    <a:pt x="741" y="55"/>
                  </a:lnTo>
                  <a:lnTo>
                    <a:pt x="733" y="55"/>
                  </a:lnTo>
                  <a:lnTo>
                    <a:pt x="722" y="57"/>
                  </a:lnTo>
                  <a:lnTo>
                    <a:pt x="714" y="62"/>
                  </a:lnTo>
                  <a:lnTo>
                    <a:pt x="702" y="62"/>
                  </a:lnTo>
                  <a:lnTo>
                    <a:pt x="691" y="65"/>
                  </a:lnTo>
                  <a:lnTo>
                    <a:pt x="683" y="67"/>
                  </a:lnTo>
                  <a:lnTo>
                    <a:pt x="671" y="67"/>
                  </a:lnTo>
                  <a:lnTo>
                    <a:pt x="663" y="69"/>
                  </a:lnTo>
                  <a:lnTo>
                    <a:pt x="656" y="69"/>
                  </a:lnTo>
                  <a:lnTo>
                    <a:pt x="648" y="69"/>
                  </a:lnTo>
                  <a:lnTo>
                    <a:pt x="644" y="72"/>
                  </a:lnTo>
                  <a:lnTo>
                    <a:pt x="628" y="67"/>
                  </a:lnTo>
                  <a:lnTo>
                    <a:pt x="617" y="62"/>
                  </a:lnTo>
                  <a:lnTo>
                    <a:pt x="601" y="55"/>
                  </a:lnTo>
                  <a:lnTo>
                    <a:pt x="590" y="47"/>
                  </a:lnTo>
                  <a:lnTo>
                    <a:pt x="578" y="37"/>
                  </a:lnTo>
                  <a:lnTo>
                    <a:pt x="570" y="30"/>
                  </a:lnTo>
                  <a:lnTo>
                    <a:pt x="562" y="25"/>
                  </a:lnTo>
                  <a:lnTo>
                    <a:pt x="562" y="25"/>
                  </a:lnTo>
                  <a:lnTo>
                    <a:pt x="380" y="20"/>
                  </a:lnTo>
                  <a:lnTo>
                    <a:pt x="376" y="20"/>
                  </a:lnTo>
                  <a:lnTo>
                    <a:pt x="368" y="23"/>
                  </a:lnTo>
                  <a:lnTo>
                    <a:pt x="361" y="23"/>
                  </a:lnTo>
                  <a:lnTo>
                    <a:pt x="353" y="23"/>
                  </a:lnTo>
                  <a:lnTo>
                    <a:pt x="341" y="25"/>
                  </a:lnTo>
                  <a:lnTo>
                    <a:pt x="333" y="25"/>
                  </a:lnTo>
                  <a:lnTo>
                    <a:pt x="322" y="28"/>
                  </a:lnTo>
                  <a:lnTo>
                    <a:pt x="310" y="28"/>
                  </a:lnTo>
                  <a:lnTo>
                    <a:pt x="295" y="30"/>
                  </a:lnTo>
                  <a:lnTo>
                    <a:pt x="279" y="30"/>
                  </a:lnTo>
                  <a:lnTo>
                    <a:pt x="264" y="30"/>
                  </a:lnTo>
                  <a:lnTo>
                    <a:pt x="248" y="32"/>
                  </a:lnTo>
                  <a:lnTo>
                    <a:pt x="229" y="32"/>
                  </a:lnTo>
                  <a:lnTo>
                    <a:pt x="213" y="35"/>
                  </a:lnTo>
                  <a:lnTo>
                    <a:pt x="205" y="35"/>
                  </a:lnTo>
                  <a:lnTo>
                    <a:pt x="194" y="35"/>
                  </a:lnTo>
                  <a:lnTo>
                    <a:pt x="186" y="35"/>
                  </a:lnTo>
                  <a:lnTo>
                    <a:pt x="174" y="35"/>
                  </a:lnTo>
                  <a:lnTo>
                    <a:pt x="166" y="32"/>
                  </a:lnTo>
                  <a:lnTo>
                    <a:pt x="155" y="32"/>
                  </a:lnTo>
                  <a:lnTo>
                    <a:pt x="147" y="32"/>
                  </a:lnTo>
                  <a:lnTo>
                    <a:pt x="139" y="32"/>
                  </a:lnTo>
                  <a:lnTo>
                    <a:pt x="128" y="32"/>
                  </a:lnTo>
                  <a:lnTo>
                    <a:pt x="120" y="32"/>
                  </a:lnTo>
                  <a:lnTo>
                    <a:pt x="108" y="32"/>
                  </a:lnTo>
                  <a:lnTo>
                    <a:pt x="100" y="32"/>
                  </a:lnTo>
                  <a:lnTo>
                    <a:pt x="85" y="32"/>
                  </a:lnTo>
                  <a:lnTo>
                    <a:pt x="69" y="32"/>
                  </a:lnTo>
                  <a:lnTo>
                    <a:pt x="50" y="30"/>
                  </a:lnTo>
                  <a:lnTo>
                    <a:pt x="38" y="30"/>
                  </a:lnTo>
                  <a:lnTo>
                    <a:pt x="27" y="30"/>
                  </a:lnTo>
                  <a:lnTo>
                    <a:pt x="15" y="3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8" name="Freeform 178"/>
            <p:cNvSpPr>
              <a:spLocks/>
            </p:cNvSpPr>
            <p:nvPr/>
          </p:nvSpPr>
          <p:spPr bwMode="auto">
            <a:xfrm>
              <a:off x="720" y="1339"/>
              <a:ext cx="1475" cy="365"/>
            </a:xfrm>
            <a:custGeom>
              <a:avLst/>
              <a:gdLst/>
              <a:ahLst/>
              <a:cxnLst>
                <a:cxn ang="0">
                  <a:pos x="54" y="160"/>
                </a:cxn>
                <a:cxn ang="0">
                  <a:pos x="136" y="150"/>
                </a:cxn>
                <a:cxn ang="0">
                  <a:pos x="303" y="113"/>
                </a:cxn>
                <a:cxn ang="0">
                  <a:pos x="400" y="130"/>
                </a:cxn>
                <a:cxn ang="0">
                  <a:pos x="481" y="125"/>
                </a:cxn>
                <a:cxn ang="0">
                  <a:pos x="524" y="157"/>
                </a:cxn>
                <a:cxn ang="0">
                  <a:pos x="602" y="177"/>
                </a:cxn>
                <a:cxn ang="0">
                  <a:pos x="652" y="214"/>
                </a:cxn>
                <a:cxn ang="0">
                  <a:pos x="711" y="229"/>
                </a:cxn>
                <a:cxn ang="0">
                  <a:pos x="784" y="278"/>
                </a:cxn>
                <a:cxn ang="0">
                  <a:pos x="881" y="288"/>
                </a:cxn>
                <a:cxn ang="0">
                  <a:pos x="963" y="281"/>
                </a:cxn>
                <a:cxn ang="0">
                  <a:pos x="1025" y="264"/>
                </a:cxn>
                <a:cxn ang="0">
                  <a:pos x="1126" y="276"/>
                </a:cxn>
                <a:cxn ang="0">
                  <a:pos x="1219" y="276"/>
                </a:cxn>
                <a:cxn ang="0">
                  <a:pos x="1192" y="286"/>
                </a:cxn>
                <a:cxn ang="0">
                  <a:pos x="1110" y="301"/>
                </a:cxn>
                <a:cxn ang="0">
                  <a:pos x="1052" y="311"/>
                </a:cxn>
                <a:cxn ang="0">
                  <a:pos x="1141" y="311"/>
                </a:cxn>
                <a:cxn ang="0">
                  <a:pos x="1227" y="311"/>
                </a:cxn>
                <a:cxn ang="0">
                  <a:pos x="1262" y="348"/>
                </a:cxn>
                <a:cxn ang="0">
                  <a:pos x="1343" y="365"/>
                </a:cxn>
                <a:cxn ang="0">
                  <a:pos x="1440" y="352"/>
                </a:cxn>
                <a:cxn ang="0">
                  <a:pos x="1378" y="182"/>
                </a:cxn>
                <a:cxn ang="0">
                  <a:pos x="1316" y="199"/>
                </a:cxn>
                <a:cxn ang="0">
                  <a:pos x="1239" y="219"/>
                </a:cxn>
                <a:cxn ang="0">
                  <a:pos x="1165" y="236"/>
                </a:cxn>
                <a:cxn ang="0">
                  <a:pos x="1072" y="244"/>
                </a:cxn>
                <a:cxn ang="0">
                  <a:pos x="1025" y="244"/>
                </a:cxn>
                <a:cxn ang="0">
                  <a:pos x="1068" y="202"/>
                </a:cxn>
                <a:cxn ang="0">
                  <a:pos x="1134" y="192"/>
                </a:cxn>
                <a:cxn ang="0">
                  <a:pos x="1211" y="199"/>
                </a:cxn>
                <a:cxn ang="0">
                  <a:pos x="1316" y="182"/>
                </a:cxn>
                <a:cxn ang="0">
                  <a:pos x="1347" y="150"/>
                </a:cxn>
                <a:cxn ang="0">
                  <a:pos x="1250" y="170"/>
                </a:cxn>
                <a:cxn ang="0">
                  <a:pos x="1173" y="167"/>
                </a:cxn>
                <a:cxn ang="0">
                  <a:pos x="1091" y="150"/>
                </a:cxn>
                <a:cxn ang="0">
                  <a:pos x="877" y="207"/>
                </a:cxn>
                <a:cxn ang="0">
                  <a:pos x="780" y="202"/>
                </a:cxn>
                <a:cxn ang="0">
                  <a:pos x="738" y="172"/>
                </a:cxn>
                <a:cxn ang="0">
                  <a:pos x="761" y="160"/>
                </a:cxn>
                <a:cxn ang="0">
                  <a:pos x="656" y="148"/>
                </a:cxn>
                <a:cxn ang="0">
                  <a:pos x="586" y="106"/>
                </a:cxn>
                <a:cxn ang="0">
                  <a:pos x="683" y="108"/>
                </a:cxn>
                <a:cxn ang="0">
                  <a:pos x="769" y="108"/>
                </a:cxn>
                <a:cxn ang="0">
                  <a:pos x="780" y="98"/>
                </a:cxn>
                <a:cxn ang="0">
                  <a:pos x="656" y="98"/>
                </a:cxn>
                <a:cxn ang="0">
                  <a:pos x="563" y="83"/>
                </a:cxn>
                <a:cxn ang="0">
                  <a:pos x="489" y="51"/>
                </a:cxn>
                <a:cxn ang="0">
                  <a:pos x="431" y="51"/>
                </a:cxn>
                <a:cxn ang="0">
                  <a:pos x="353" y="46"/>
                </a:cxn>
                <a:cxn ang="0">
                  <a:pos x="276" y="12"/>
                </a:cxn>
                <a:cxn ang="0">
                  <a:pos x="233" y="0"/>
                </a:cxn>
                <a:cxn ang="0">
                  <a:pos x="155" y="17"/>
                </a:cxn>
                <a:cxn ang="0">
                  <a:pos x="82" y="29"/>
                </a:cxn>
                <a:cxn ang="0">
                  <a:pos x="8" y="29"/>
                </a:cxn>
              </a:cxnLst>
              <a:rect l="0" t="0" r="r" b="b"/>
              <a:pathLst>
                <a:path w="1475" h="365">
                  <a:moveTo>
                    <a:pt x="0" y="138"/>
                  </a:moveTo>
                  <a:lnTo>
                    <a:pt x="4" y="143"/>
                  </a:lnTo>
                  <a:lnTo>
                    <a:pt x="8" y="145"/>
                  </a:lnTo>
                  <a:lnTo>
                    <a:pt x="19" y="150"/>
                  </a:lnTo>
                  <a:lnTo>
                    <a:pt x="27" y="155"/>
                  </a:lnTo>
                  <a:lnTo>
                    <a:pt x="43" y="160"/>
                  </a:lnTo>
                  <a:lnTo>
                    <a:pt x="47" y="160"/>
                  </a:lnTo>
                  <a:lnTo>
                    <a:pt x="54" y="160"/>
                  </a:lnTo>
                  <a:lnTo>
                    <a:pt x="66" y="160"/>
                  </a:lnTo>
                  <a:lnTo>
                    <a:pt x="78" y="160"/>
                  </a:lnTo>
                  <a:lnTo>
                    <a:pt x="85" y="160"/>
                  </a:lnTo>
                  <a:lnTo>
                    <a:pt x="97" y="157"/>
                  </a:lnTo>
                  <a:lnTo>
                    <a:pt x="105" y="155"/>
                  </a:lnTo>
                  <a:lnTo>
                    <a:pt x="116" y="155"/>
                  </a:lnTo>
                  <a:lnTo>
                    <a:pt x="128" y="153"/>
                  </a:lnTo>
                  <a:lnTo>
                    <a:pt x="136" y="150"/>
                  </a:lnTo>
                  <a:lnTo>
                    <a:pt x="148" y="148"/>
                  </a:lnTo>
                  <a:lnTo>
                    <a:pt x="159" y="148"/>
                  </a:lnTo>
                  <a:lnTo>
                    <a:pt x="175" y="143"/>
                  </a:lnTo>
                  <a:lnTo>
                    <a:pt x="186" y="138"/>
                  </a:lnTo>
                  <a:lnTo>
                    <a:pt x="194" y="135"/>
                  </a:lnTo>
                  <a:lnTo>
                    <a:pt x="202" y="135"/>
                  </a:lnTo>
                  <a:lnTo>
                    <a:pt x="299" y="111"/>
                  </a:lnTo>
                  <a:lnTo>
                    <a:pt x="303" y="113"/>
                  </a:lnTo>
                  <a:lnTo>
                    <a:pt x="311" y="116"/>
                  </a:lnTo>
                  <a:lnTo>
                    <a:pt x="322" y="118"/>
                  </a:lnTo>
                  <a:lnTo>
                    <a:pt x="338" y="123"/>
                  </a:lnTo>
                  <a:lnTo>
                    <a:pt x="349" y="125"/>
                  </a:lnTo>
                  <a:lnTo>
                    <a:pt x="365" y="128"/>
                  </a:lnTo>
                  <a:lnTo>
                    <a:pt x="384" y="130"/>
                  </a:lnTo>
                  <a:lnTo>
                    <a:pt x="392" y="130"/>
                  </a:lnTo>
                  <a:lnTo>
                    <a:pt x="400" y="130"/>
                  </a:lnTo>
                  <a:lnTo>
                    <a:pt x="412" y="130"/>
                  </a:lnTo>
                  <a:lnTo>
                    <a:pt x="419" y="130"/>
                  </a:lnTo>
                  <a:lnTo>
                    <a:pt x="427" y="128"/>
                  </a:lnTo>
                  <a:lnTo>
                    <a:pt x="439" y="128"/>
                  </a:lnTo>
                  <a:lnTo>
                    <a:pt x="447" y="128"/>
                  </a:lnTo>
                  <a:lnTo>
                    <a:pt x="454" y="128"/>
                  </a:lnTo>
                  <a:lnTo>
                    <a:pt x="470" y="125"/>
                  </a:lnTo>
                  <a:lnTo>
                    <a:pt x="481" y="125"/>
                  </a:lnTo>
                  <a:lnTo>
                    <a:pt x="489" y="125"/>
                  </a:lnTo>
                  <a:lnTo>
                    <a:pt x="493" y="125"/>
                  </a:lnTo>
                  <a:lnTo>
                    <a:pt x="493" y="125"/>
                  </a:lnTo>
                  <a:lnTo>
                    <a:pt x="497" y="130"/>
                  </a:lnTo>
                  <a:lnTo>
                    <a:pt x="497" y="135"/>
                  </a:lnTo>
                  <a:lnTo>
                    <a:pt x="505" y="143"/>
                  </a:lnTo>
                  <a:lnTo>
                    <a:pt x="513" y="150"/>
                  </a:lnTo>
                  <a:lnTo>
                    <a:pt x="524" y="157"/>
                  </a:lnTo>
                  <a:lnTo>
                    <a:pt x="528" y="160"/>
                  </a:lnTo>
                  <a:lnTo>
                    <a:pt x="536" y="162"/>
                  </a:lnTo>
                  <a:lnTo>
                    <a:pt x="544" y="165"/>
                  </a:lnTo>
                  <a:lnTo>
                    <a:pt x="555" y="167"/>
                  </a:lnTo>
                  <a:lnTo>
                    <a:pt x="567" y="170"/>
                  </a:lnTo>
                  <a:lnTo>
                    <a:pt x="582" y="172"/>
                  </a:lnTo>
                  <a:lnTo>
                    <a:pt x="590" y="175"/>
                  </a:lnTo>
                  <a:lnTo>
                    <a:pt x="602" y="177"/>
                  </a:lnTo>
                  <a:lnTo>
                    <a:pt x="610" y="177"/>
                  </a:lnTo>
                  <a:lnTo>
                    <a:pt x="613" y="177"/>
                  </a:lnTo>
                  <a:lnTo>
                    <a:pt x="617" y="182"/>
                  </a:lnTo>
                  <a:lnTo>
                    <a:pt x="625" y="192"/>
                  </a:lnTo>
                  <a:lnTo>
                    <a:pt x="629" y="199"/>
                  </a:lnTo>
                  <a:lnTo>
                    <a:pt x="637" y="204"/>
                  </a:lnTo>
                  <a:lnTo>
                    <a:pt x="645" y="209"/>
                  </a:lnTo>
                  <a:lnTo>
                    <a:pt x="652" y="214"/>
                  </a:lnTo>
                  <a:lnTo>
                    <a:pt x="656" y="217"/>
                  </a:lnTo>
                  <a:lnTo>
                    <a:pt x="668" y="219"/>
                  </a:lnTo>
                  <a:lnTo>
                    <a:pt x="676" y="219"/>
                  </a:lnTo>
                  <a:lnTo>
                    <a:pt x="687" y="224"/>
                  </a:lnTo>
                  <a:lnTo>
                    <a:pt x="695" y="224"/>
                  </a:lnTo>
                  <a:lnTo>
                    <a:pt x="703" y="227"/>
                  </a:lnTo>
                  <a:lnTo>
                    <a:pt x="707" y="227"/>
                  </a:lnTo>
                  <a:lnTo>
                    <a:pt x="711" y="229"/>
                  </a:lnTo>
                  <a:lnTo>
                    <a:pt x="711" y="232"/>
                  </a:lnTo>
                  <a:lnTo>
                    <a:pt x="714" y="236"/>
                  </a:lnTo>
                  <a:lnTo>
                    <a:pt x="722" y="244"/>
                  </a:lnTo>
                  <a:lnTo>
                    <a:pt x="734" y="254"/>
                  </a:lnTo>
                  <a:lnTo>
                    <a:pt x="749" y="261"/>
                  </a:lnTo>
                  <a:lnTo>
                    <a:pt x="765" y="271"/>
                  </a:lnTo>
                  <a:lnTo>
                    <a:pt x="773" y="273"/>
                  </a:lnTo>
                  <a:lnTo>
                    <a:pt x="784" y="278"/>
                  </a:lnTo>
                  <a:lnTo>
                    <a:pt x="796" y="281"/>
                  </a:lnTo>
                  <a:lnTo>
                    <a:pt x="808" y="283"/>
                  </a:lnTo>
                  <a:lnTo>
                    <a:pt x="819" y="283"/>
                  </a:lnTo>
                  <a:lnTo>
                    <a:pt x="831" y="283"/>
                  </a:lnTo>
                  <a:lnTo>
                    <a:pt x="846" y="286"/>
                  </a:lnTo>
                  <a:lnTo>
                    <a:pt x="858" y="286"/>
                  </a:lnTo>
                  <a:lnTo>
                    <a:pt x="870" y="286"/>
                  </a:lnTo>
                  <a:lnTo>
                    <a:pt x="881" y="288"/>
                  </a:lnTo>
                  <a:lnTo>
                    <a:pt x="893" y="288"/>
                  </a:lnTo>
                  <a:lnTo>
                    <a:pt x="901" y="288"/>
                  </a:lnTo>
                  <a:lnTo>
                    <a:pt x="912" y="288"/>
                  </a:lnTo>
                  <a:lnTo>
                    <a:pt x="920" y="288"/>
                  </a:lnTo>
                  <a:lnTo>
                    <a:pt x="928" y="288"/>
                  </a:lnTo>
                  <a:lnTo>
                    <a:pt x="940" y="288"/>
                  </a:lnTo>
                  <a:lnTo>
                    <a:pt x="951" y="286"/>
                  </a:lnTo>
                  <a:lnTo>
                    <a:pt x="963" y="281"/>
                  </a:lnTo>
                  <a:lnTo>
                    <a:pt x="975" y="271"/>
                  </a:lnTo>
                  <a:lnTo>
                    <a:pt x="986" y="266"/>
                  </a:lnTo>
                  <a:lnTo>
                    <a:pt x="994" y="261"/>
                  </a:lnTo>
                  <a:lnTo>
                    <a:pt x="998" y="261"/>
                  </a:lnTo>
                  <a:lnTo>
                    <a:pt x="1002" y="261"/>
                  </a:lnTo>
                  <a:lnTo>
                    <a:pt x="1006" y="261"/>
                  </a:lnTo>
                  <a:lnTo>
                    <a:pt x="1017" y="264"/>
                  </a:lnTo>
                  <a:lnTo>
                    <a:pt x="1025" y="264"/>
                  </a:lnTo>
                  <a:lnTo>
                    <a:pt x="1037" y="266"/>
                  </a:lnTo>
                  <a:lnTo>
                    <a:pt x="1048" y="269"/>
                  </a:lnTo>
                  <a:lnTo>
                    <a:pt x="1064" y="271"/>
                  </a:lnTo>
                  <a:lnTo>
                    <a:pt x="1075" y="271"/>
                  </a:lnTo>
                  <a:lnTo>
                    <a:pt x="1087" y="273"/>
                  </a:lnTo>
                  <a:lnTo>
                    <a:pt x="1099" y="273"/>
                  </a:lnTo>
                  <a:lnTo>
                    <a:pt x="1114" y="276"/>
                  </a:lnTo>
                  <a:lnTo>
                    <a:pt x="1126" y="276"/>
                  </a:lnTo>
                  <a:lnTo>
                    <a:pt x="1138" y="276"/>
                  </a:lnTo>
                  <a:lnTo>
                    <a:pt x="1145" y="276"/>
                  </a:lnTo>
                  <a:lnTo>
                    <a:pt x="1153" y="278"/>
                  </a:lnTo>
                  <a:lnTo>
                    <a:pt x="1165" y="276"/>
                  </a:lnTo>
                  <a:lnTo>
                    <a:pt x="1180" y="276"/>
                  </a:lnTo>
                  <a:lnTo>
                    <a:pt x="1196" y="276"/>
                  </a:lnTo>
                  <a:lnTo>
                    <a:pt x="1207" y="276"/>
                  </a:lnTo>
                  <a:lnTo>
                    <a:pt x="1219" y="276"/>
                  </a:lnTo>
                  <a:lnTo>
                    <a:pt x="1231" y="276"/>
                  </a:lnTo>
                  <a:lnTo>
                    <a:pt x="1239" y="276"/>
                  </a:lnTo>
                  <a:lnTo>
                    <a:pt x="1242" y="278"/>
                  </a:lnTo>
                  <a:lnTo>
                    <a:pt x="1235" y="278"/>
                  </a:lnTo>
                  <a:lnTo>
                    <a:pt x="1223" y="281"/>
                  </a:lnTo>
                  <a:lnTo>
                    <a:pt x="1211" y="283"/>
                  </a:lnTo>
                  <a:lnTo>
                    <a:pt x="1204" y="286"/>
                  </a:lnTo>
                  <a:lnTo>
                    <a:pt x="1192" y="286"/>
                  </a:lnTo>
                  <a:lnTo>
                    <a:pt x="1180" y="291"/>
                  </a:lnTo>
                  <a:lnTo>
                    <a:pt x="1169" y="293"/>
                  </a:lnTo>
                  <a:lnTo>
                    <a:pt x="1157" y="293"/>
                  </a:lnTo>
                  <a:lnTo>
                    <a:pt x="1145" y="296"/>
                  </a:lnTo>
                  <a:lnTo>
                    <a:pt x="1138" y="298"/>
                  </a:lnTo>
                  <a:lnTo>
                    <a:pt x="1126" y="298"/>
                  </a:lnTo>
                  <a:lnTo>
                    <a:pt x="1118" y="301"/>
                  </a:lnTo>
                  <a:lnTo>
                    <a:pt x="1110" y="301"/>
                  </a:lnTo>
                  <a:lnTo>
                    <a:pt x="1107" y="303"/>
                  </a:lnTo>
                  <a:lnTo>
                    <a:pt x="1095" y="303"/>
                  </a:lnTo>
                  <a:lnTo>
                    <a:pt x="1087" y="303"/>
                  </a:lnTo>
                  <a:lnTo>
                    <a:pt x="1075" y="303"/>
                  </a:lnTo>
                  <a:lnTo>
                    <a:pt x="1072" y="306"/>
                  </a:lnTo>
                  <a:lnTo>
                    <a:pt x="1056" y="308"/>
                  </a:lnTo>
                  <a:lnTo>
                    <a:pt x="1052" y="311"/>
                  </a:lnTo>
                  <a:lnTo>
                    <a:pt x="1052" y="311"/>
                  </a:lnTo>
                  <a:lnTo>
                    <a:pt x="1064" y="311"/>
                  </a:lnTo>
                  <a:lnTo>
                    <a:pt x="1075" y="311"/>
                  </a:lnTo>
                  <a:lnTo>
                    <a:pt x="1091" y="311"/>
                  </a:lnTo>
                  <a:lnTo>
                    <a:pt x="1099" y="311"/>
                  </a:lnTo>
                  <a:lnTo>
                    <a:pt x="1110" y="311"/>
                  </a:lnTo>
                  <a:lnTo>
                    <a:pt x="1118" y="311"/>
                  </a:lnTo>
                  <a:lnTo>
                    <a:pt x="1130" y="311"/>
                  </a:lnTo>
                  <a:lnTo>
                    <a:pt x="1141" y="311"/>
                  </a:lnTo>
                  <a:lnTo>
                    <a:pt x="1153" y="313"/>
                  </a:lnTo>
                  <a:lnTo>
                    <a:pt x="1165" y="313"/>
                  </a:lnTo>
                  <a:lnTo>
                    <a:pt x="1176" y="313"/>
                  </a:lnTo>
                  <a:lnTo>
                    <a:pt x="1184" y="313"/>
                  </a:lnTo>
                  <a:lnTo>
                    <a:pt x="1196" y="313"/>
                  </a:lnTo>
                  <a:lnTo>
                    <a:pt x="1204" y="313"/>
                  </a:lnTo>
                  <a:lnTo>
                    <a:pt x="1211" y="313"/>
                  </a:lnTo>
                  <a:lnTo>
                    <a:pt x="1227" y="311"/>
                  </a:lnTo>
                  <a:lnTo>
                    <a:pt x="1239" y="311"/>
                  </a:lnTo>
                  <a:lnTo>
                    <a:pt x="1246" y="308"/>
                  </a:lnTo>
                  <a:lnTo>
                    <a:pt x="1254" y="308"/>
                  </a:lnTo>
                  <a:lnTo>
                    <a:pt x="1258" y="306"/>
                  </a:lnTo>
                  <a:lnTo>
                    <a:pt x="1258" y="306"/>
                  </a:lnTo>
                  <a:lnTo>
                    <a:pt x="1336" y="333"/>
                  </a:lnTo>
                  <a:lnTo>
                    <a:pt x="1254" y="345"/>
                  </a:lnTo>
                  <a:lnTo>
                    <a:pt x="1262" y="348"/>
                  </a:lnTo>
                  <a:lnTo>
                    <a:pt x="1266" y="350"/>
                  </a:lnTo>
                  <a:lnTo>
                    <a:pt x="1277" y="352"/>
                  </a:lnTo>
                  <a:lnTo>
                    <a:pt x="1285" y="355"/>
                  </a:lnTo>
                  <a:lnTo>
                    <a:pt x="1301" y="360"/>
                  </a:lnTo>
                  <a:lnTo>
                    <a:pt x="1312" y="360"/>
                  </a:lnTo>
                  <a:lnTo>
                    <a:pt x="1328" y="365"/>
                  </a:lnTo>
                  <a:lnTo>
                    <a:pt x="1332" y="365"/>
                  </a:lnTo>
                  <a:lnTo>
                    <a:pt x="1343" y="365"/>
                  </a:lnTo>
                  <a:lnTo>
                    <a:pt x="1351" y="362"/>
                  </a:lnTo>
                  <a:lnTo>
                    <a:pt x="1363" y="362"/>
                  </a:lnTo>
                  <a:lnTo>
                    <a:pt x="1374" y="360"/>
                  </a:lnTo>
                  <a:lnTo>
                    <a:pt x="1390" y="360"/>
                  </a:lnTo>
                  <a:lnTo>
                    <a:pt x="1402" y="357"/>
                  </a:lnTo>
                  <a:lnTo>
                    <a:pt x="1417" y="355"/>
                  </a:lnTo>
                  <a:lnTo>
                    <a:pt x="1429" y="352"/>
                  </a:lnTo>
                  <a:lnTo>
                    <a:pt x="1440" y="352"/>
                  </a:lnTo>
                  <a:lnTo>
                    <a:pt x="1448" y="350"/>
                  </a:lnTo>
                  <a:lnTo>
                    <a:pt x="1460" y="348"/>
                  </a:lnTo>
                  <a:lnTo>
                    <a:pt x="1472" y="345"/>
                  </a:lnTo>
                  <a:lnTo>
                    <a:pt x="1475" y="345"/>
                  </a:lnTo>
                  <a:lnTo>
                    <a:pt x="1440" y="256"/>
                  </a:lnTo>
                  <a:lnTo>
                    <a:pt x="1308" y="271"/>
                  </a:lnTo>
                  <a:lnTo>
                    <a:pt x="1398" y="232"/>
                  </a:lnTo>
                  <a:lnTo>
                    <a:pt x="1378" y="182"/>
                  </a:lnTo>
                  <a:lnTo>
                    <a:pt x="1374" y="182"/>
                  </a:lnTo>
                  <a:lnTo>
                    <a:pt x="1371" y="185"/>
                  </a:lnTo>
                  <a:lnTo>
                    <a:pt x="1359" y="187"/>
                  </a:lnTo>
                  <a:lnTo>
                    <a:pt x="1347" y="190"/>
                  </a:lnTo>
                  <a:lnTo>
                    <a:pt x="1340" y="192"/>
                  </a:lnTo>
                  <a:lnTo>
                    <a:pt x="1332" y="195"/>
                  </a:lnTo>
                  <a:lnTo>
                    <a:pt x="1324" y="195"/>
                  </a:lnTo>
                  <a:lnTo>
                    <a:pt x="1316" y="199"/>
                  </a:lnTo>
                  <a:lnTo>
                    <a:pt x="1308" y="202"/>
                  </a:lnTo>
                  <a:lnTo>
                    <a:pt x="1301" y="202"/>
                  </a:lnTo>
                  <a:lnTo>
                    <a:pt x="1289" y="207"/>
                  </a:lnTo>
                  <a:lnTo>
                    <a:pt x="1281" y="209"/>
                  </a:lnTo>
                  <a:lnTo>
                    <a:pt x="1270" y="212"/>
                  </a:lnTo>
                  <a:lnTo>
                    <a:pt x="1262" y="214"/>
                  </a:lnTo>
                  <a:lnTo>
                    <a:pt x="1250" y="217"/>
                  </a:lnTo>
                  <a:lnTo>
                    <a:pt x="1239" y="219"/>
                  </a:lnTo>
                  <a:lnTo>
                    <a:pt x="1231" y="222"/>
                  </a:lnTo>
                  <a:lnTo>
                    <a:pt x="1219" y="224"/>
                  </a:lnTo>
                  <a:lnTo>
                    <a:pt x="1211" y="227"/>
                  </a:lnTo>
                  <a:lnTo>
                    <a:pt x="1200" y="229"/>
                  </a:lnTo>
                  <a:lnTo>
                    <a:pt x="1192" y="229"/>
                  </a:lnTo>
                  <a:lnTo>
                    <a:pt x="1180" y="232"/>
                  </a:lnTo>
                  <a:lnTo>
                    <a:pt x="1173" y="234"/>
                  </a:lnTo>
                  <a:lnTo>
                    <a:pt x="1165" y="236"/>
                  </a:lnTo>
                  <a:lnTo>
                    <a:pt x="1149" y="236"/>
                  </a:lnTo>
                  <a:lnTo>
                    <a:pt x="1138" y="239"/>
                  </a:lnTo>
                  <a:lnTo>
                    <a:pt x="1126" y="239"/>
                  </a:lnTo>
                  <a:lnTo>
                    <a:pt x="1114" y="241"/>
                  </a:lnTo>
                  <a:lnTo>
                    <a:pt x="1103" y="241"/>
                  </a:lnTo>
                  <a:lnTo>
                    <a:pt x="1095" y="241"/>
                  </a:lnTo>
                  <a:lnTo>
                    <a:pt x="1083" y="241"/>
                  </a:lnTo>
                  <a:lnTo>
                    <a:pt x="1072" y="244"/>
                  </a:lnTo>
                  <a:lnTo>
                    <a:pt x="1064" y="244"/>
                  </a:lnTo>
                  <a:lnTo>
                    <a:pt x="1056" y="244"/>
                  </a:lnTo>
                  <a:lnTo>
                    <a:pt x="1041" y="244"/>
                  </a:lnTo>
                  <a:lnTo>
                    <a:pt x="1029" y="246"/>
                  </a:lnTo>
                  <a:lnTo>
                    <a:pt x="1021" y="246"/>
                  </a:lnTo>
                  <a:lnTo>
                    <a:pt x="1017" y="246"/>
                  </a:lnTo>
                  <a:lnTo>
                    <a:pt x="1021" y="246"/>
                  </a:lnTo>
                  <a:lnTo>
                    <a:pt x="1025" y="244"/>
                  </a:lnTo>
                  <a:lnTo>
                    <a:pt x="1037" y="239"/>
                  </a:lnTo>
                  <a:lnTo>
                    <a:pt x="1048" y="236"/>
                  </a:lnTo>
                  <a:lnTo>
                    <a:pt x="1056" y="232"/>
                  </a:lnTo>
                  <a:lnTo>
                    <a:pt x="1068" y="227"/>
                  </a:lnTo>
                  <a:lnTo>
                    <a:pt x="1072" y="219"/>
                  </a:lnTo>
                  <a:lnTo>
                    <a:pt x="1075" y="214"/>
                  </a:lnTo>
                  <a:lnTo>
                    <a:pt x="1072" y="207"/>
                  </a:lnTo>
                  <a:lnTo>
                    <a:pt x="1068" y="202"/>
                  </a:lnTo>
                  <a:lnTo>
                    <a:pt x="1064" y="195"/>
                  </a:lnTo>
                  <a:lnTo>
                    <a:pt x="1060" y="192"/>
                  </a:lnTo>
                  <a:lnTo>
                    <a:pt x="1052" y="187"/>
                  </a:lnTo>
                  <a:lnTo>
                    <a:pt x="1048" y="185"/>
                  </a:lnTo>
                  <a:lnTo>
                    <a:pt x="1118" y="185"/>
                  </a:lnTo>
                  <a:lnTo>
                    <a:pt x="1122" y="187"/>
                  </a:lnTo>
                  <a:lnTo>
                    <a:pt x="1126" y="190"/>
                  </a:lnTo>
                  <a:lnTo>
                    <a:pt x="1134" y="192"/>
                  </a:lnTo>
                  <a:lnTo>
                    <a:pt x="1138" y="195"/>
                  </a:lnTo>
                  <a:lnTo>
                    <a:pt x="1145" y="195"/>
                  </a:lnTo>
                  <a:lnTo>
                    <a:pt x="1153" y="195"/>
                  </a:lnTo>
                  <a:lnTo>
                    <a:pt x="1161" y="197"/>
                  </a:lnTo>
                  <a:lnTo>
                    <a:pt x="1169" y="197"/>
                  </a:lnTo>
                  <a:lnTo>
                    <a:pt x="1180" y="199"/>
                  </a:lnTo>
                  <a:lnTo>
                    <a:pt x="1196" y="199"/>
                  </a:lnTo>
                  <a:lnTo>
                    <a:pt x="1211" y="199"/>
                  </a:lnTo>
                  <a:lnTo>
                    <a:pt x="1223" y="199"/>
                  </a:lnTo>
                  <a:lnTo>
                    <a:pt x="1239" y="197"/>
                  </a:lnTo>
                  <a:lnTo>
                    <a:pt x="1250" y="195"/>
                  </a:lnTo>
                  <a:lnTo>
                    <a:pt x="1266" y="195"/>
                  </a:lnTo>
                  <a:lnTo>
                    <a:pt x="1277" y="190"/>
                  </a:lnTo>
                  <a:lnTo>
                    <a:pt x="1293" y="187"/>
                  </a:lnTo>
                  <a:lnTo>
                    <a:pt x="1305" y="185"/>
                  </a:lnTo>
                  <a:lnTo>
                    <a:pt x="1316" y="182"/>
                  </a:lnTo>
                  <a:lnTo>
                    <a:pt x="1328" y="180"/>
                  </a:lnTo>
                  <a:lnTo>
                    <a:pt x="1336" y="177"/>
                  </a:lnTo>
                  <a:lnTo>
                    <a:pt x="1343" y="172"/>
                  </a:lnTo>
                  <a:lnTo>
                    <a:pt x="1355" y="170"/>
                  </a:lnTo>
                  <a:lnTo>
                    <a:pt x="1363" y="167"/>
                  </a:lnTo>
                  <a:lnTo>
                    <a:pt x="1367" y="165"/>
                  </a:lnTo>
                  <a:lnTo>
                    <a:pt x="1355" y="150"/>
                  </a:lnTo>
                  <a:lnTo>
                    <a:pt x="1347" y="150"/>
                  </a:lnTo>
                  <a:lnTo>
                    <a:pt x="1336" y="153"/>
                  </a:lnTo>
                  <a:lnTo>
                    <a:pt x="1324" y="155"/>
                  </a:lnTo>
                  <a:lnTo>
                    <a:pt x="1312" y="160"/>
                  </a:lnTo>
                  <a:lnTo>
                    <a:pt x="1301" y="160"/>
                  </a:lnTo>
                  <a:lnTo>
                    <a:pt x="1289" y="165"/>
                  </a:lnTo>
                  <a:lnTo>
                    <a:pt x="1277" y="165"/>
                  </a:lnTo>
                  <a:lnTo>
                    <a:pt x="1266" y="167"/>
                  </a:lnTo>
                  <a:lnTo>
                    <a:pt x="1250" y="170"/>
                  </a:lnTo>
                  <a:lnTo>
                    <a:pt x="1239" y="172"/>
                  </a:lnTo>
                  <a:lnTo>
                    <a:pt x="1227" y="172"/>
                  </a:lnTo>
                  <a:lnTo>
                    <a:pt x="1215" y="175"/>
                  </a:lnTo>
                  <a:lnTo>
                    <a:pt x="1204" y="172"/>
                  </a:lnTo>
                  <a:lnTo>
                    <a:pt x="1200" y="172"/>
                  </a:lnTo>
                  <a:lnTo>
                    <a:pt x="1188" y="170"/>
                  </a:lnTo>
                  <a:lnTo>
                    <a:pt x="1180" y="170"/>
                  </a:lnTo>
                  <a:lnTo>
                    <a:pt x="1173" y="167"/>
                  </a:lnTo>
                  <a:lnTo>
                    <a:pt x="1165" y="165"/>
                  </a:lnTo>
                  <a:lnTo>
                    <a:pt x="1153" y="162"/>
                  </a:lnTo>
                  <a:lnTo>
                    <a:pt x="1145" y="160"/>
                  </a:lnTo>
                  <a:lnTo>
                    <a:pt x="1138" y="160"/>
                  </a:lnTo>
                  <a:lnTo>
                    <a:pt x="1130" y="157"/>
                  </a:lnTo>
                  <a:lnTo>
                    <a:pt x="1110" y="155"/>
                  </a:lnTo>
                  <a:lnTo>
                    <a:pt x="1099" y="153"/>
                  </a:lnTo>
                  <a:lnTo>
                    <a:pt x="1091" y="150"/>
                  </a:lnTo>
                  <a:lnTo>
                    <a:pt x="1091" y="150"/>
                  </a:lnTo>
                  <a:lnTo>
                    <a:pt x="924" y="145"/>
                  </a:lnTo>
                  <a:lnTo>
                    <a:pt x="1009" y="180"/>
                  </a:lnTo>
                  <a:lnTo>
                    <a:pt x="897" y="207"/>
                  </a:lnTo>
                  <a:lnTo>
                    <a:pt x="893" y="207"/>
                  </a:lnTo>
                  <a:lnTo>
                    <a:pt x="893" y="207"/>
                  </a:lnTo>
                  <a:lnTo>
                    <a:pt x="885" y="207"/>
                  </a:lnTo>
                  <a:lnTo>
                    <a:pt x="877" y="207"/>
                  </a:lnTo>
                  <a:lnTo>
                    <a:pt x="866" y="207"/>
                  </a:lnTo>
                  <a:lnTo>
                    <a:pt x="854" y="207"/>
                  </a:lnTo>
                  <a:lnTo>
                    <a:pt x="843" y="207"/>
                  </a:lnTo>
                  <a:lnTo>
                    <a:pt x="831" y="207"/>
                  </a:lnTo>
                  <a:lnTo>
                    <a:pt x="815" y="204"/>
                  </a:lnTo>
                  <a:lnTo>
                    <a:pt x="804" y="204"/>
                  </a:lnTo>
                  <a:lnTo>
                    <a:pt x="792" y="202"/>
                  </a:lnTo>
                  <a:lnTo>
                    <a:pt x="780" y="202"/>
                  </a:lnTo>
                  <a:lnTo>
                    <a:pt x="769" y="202"/>
                  </a:lnTo>
                  <a:lnTo>
                    <a:pt x="761" y="199"/>
                  </a:lnTo>
                  <a:lnTo>
                    <a:pt x="753" y="197"/>
                  </a:lnTo>
                  <a:lnTo>
                    <a:pt x="753" y="197"/>
                  </a:lnTo>
                  <a:lnTo>
                    <a:pt x="738" y="187"/>
                  </a:lnTo>
                  <a:lnTo>
                    <a:pt x="734" y="180"/>
                  </a:lnTo>
                  <a:lnTo>
                    <a:pt x="734" y="175"/>
                  </a:lnTo>
                  <a:lnTo>
                    <a:pt x="738" y="172"/>
                  </a:lnTo>
                  <a:lnTo>
                    <a:pt x="819" y="165"/>
                  </a:lnTo>
                  <a:lnTo>
                    <a:pt x="815" y="165"/>
                  </a:lnTo>
                  <a:lnTo>
                    <a:pt x="811" y="165"/>
                  </a:lnTo>
                  <a:lnTo>
                    <a:pt x="808" y="165"/>
                  </a:lnTo>
                  <a:lnTo>
                    <a:pt x="796" y="165"/>
                  </a:lnTo>
                  <a:lnTo>
                    <a:pt x="788" y="162"/>
                  </a:lnTo>
                  <a:lnTo>
                    <a:pt x="777" y="162"/>
                  </a:lnTo>
                  <a:lnTo>
                    <a:pt x="761" y="160"/>
                  </a:lnTo>
                  <a:lnTo>
                    <a:pt x="749" y="160"/>
                  </a:lnTo>
                  <a:lnTo>
                    <a:pt x="734" y="157"/>
                  </a:lnTo>
                  <a:lnTo>
                    <a:pt x="718" y="157"/>
                  </a:lnTo>
                  <a:lnTo>
                    <a:pt x="707" y="155"/>
                  </a:lnTo>
                  <a:lnTo>
                    <a:pt x="691" y="153"/>
                  </a:lnTo>
                  <a:lnTo>
                    <a:pt x="676" y="150"/>
                  </a:lnTo>
                  <a:lnTo>
                    <a:pt x="668" y="148"/>
                  </a:lnTo>
                  <a:lnTo>
                    <a:pt x="656" y="148"/>
                  </a:lnTo>
                  <a:lnTo>
                    <a:pt x="648" y="145"/>
                  </a:lnTo>
                  <a:lnTo>
                    <a:pt x="629" y="138"/>
                  </a:lnTo>
                  <a:lnTo>
                    <a:pt x="617" y="133"/>
                  </a:lnTo>
                  <a:lnTo>
                    <a:pt x="606" y="125"/>
                  </a:lnTo>
                  <a:lnTo>
                    <a:pt x="602" y="120"/>
                  </a:lnTo>
                  <a:lnTo>
                    <a:pt x="594" y="113"/>
                  </a:lnTo>
                  <a:lnTo>
                    <a:pt x="590" y="111"/>
                  </a:lnTo>
                  <a:lnTo>
                    <a:pt x="586" y="106"/>
                  </a:lnTo>
                  <a:lnTo>
                    <a:pt x="590" y="106"/>
                  </a:lnTo>
                  <a:lnTo>
                    <a:pt x="606" y="106"/>
                  </a:lnTo>
                  <a:lnTo>
                    <a:pt x="617" y="106"/>
                  </a:lnTo>
                  <a:lnTo>
                    <a:pt x="629" y="108"/>
                  </a:lnTo>
                  <a:lnTo>
                    <a:pt x="641" y="108"/>
                  </a:lnTo>
                  <a:lnTo>
                    <a:pt x="656" y="108"/>
                  </a:lnTo>
                  <a:lnTo>
                    <a:pt x="668" y="108"/>
                  </a:lnTo>
                  <a:lnTo>
                    <a:pt x="683" y="108"/>
                  </a:lnTo>
                  <a:lnTo>
                    <a:pt x="695" y="108"/>
                  </a:lnTo>
                  <a:lnTo>
                    <a:pt x="711" y="111"/>
                  </a:lnTo>
                  <a:lnTo>
                    <a:pt x="722" y="111"/>
                  </a:lnTo>
                  <a:lnTo>
                    <a:pt x="734" y="111"/>
                  </a:lnTo>
                  <a:lnTo>
                    <a:pt x="742" y="111"/>
                  </a:lnTo>
                  <a:lnTo>
                    <a:pt x="749" y="111"/>
                  </a:lnTo>
                  <a:lnTo>
                    <a:pt x="757" y="108"/>
                  </a:lnTo>
                  <a:lnTo>
                    <a:pt x="769" y="108"/>
                  </a:lnTo>
                  <a:lnTo>
                    <a:pt x="777" y="106"/>
                  </a:lnTo>
                  <a:lnTo>
                    <a:pt x="788" y="103"/>
                  </a:lnTo>
                  <a:lnTo>
                    <a:pt x="800" y="101"/>
                  </a:lnTo>
                  <a:lnTo>
                    <a:pt x="804" y="98"/>
                  </a:lnTo>
                  <a:lnTo>
                    <a:pt x="800" y="98"/>
                  </a:lnTo>
                  <a:lnTo>
                    <a:pt x="796" y="98"/>
                  </a:lnTo>
                  <a:lnTo>
                    <a:pt x="788" y="98"/>
                  </a:lnTo>
                  <a:lnTo>
                    <a:pt x="780" y="98"/>
                  </a:lnTo>
                  <a:lnTo>
                    <a:pt x="765" y="98"/>
                  </a:lnTo>
                  <a:lnTo>
                    <a:pt x="753" y="98"/>
                  </a:lnTo>
                  <a:lnTo>
                    <a:pt x="738" y="98"/>
                  </a:lnTo>
                  <a:lnTo>
                    <a:pt x="722" y="98"/>
                  </a:lnTo>
                  <a:lnTo>
                    <a:pt x="707" y="98"/>
                  </a:lnTo>
                  <a:lnTo>
                    <a:pt x="687" y="98"/>
                  </a:lnTo>
                  <a:lnTo>
                    <a:pt x="672" y="98"/>
                  </a:lnTo>
                  <a:lnTo>
                    <a:pt x="656" y="98"/>
                  </a:lnTo>
                  <a:lnTo>
                    <a:pt x="641" y="96"/>
                  </a:lnTo>
                  <a:lnTo>
                    <a:pt x="629" y="96"/>
                  </a:lnTo>
                  <a:lnTo>
                    <a:pt x="613" y="93"/>
                  </a:lnTo>
                  <a:lnTo>
                    <a:pt x="606" y="93"/>
                  </a:lnTo>
                  <a:lnTo>
                    <a:pt x="594" y="91"/>
                  </a:lnTo>
                  <a:lnTo>
                    <a:pt x="586" y="88"/>
                  </a:lnTo>
                  <a:lnTo>
                    <a:pt x="575" y="86"/>
                  </a:lnTo>
                  <a:lnTo>
                    <a:pt x="563" y="83"/>
                  </a:lnTo>
                  <a:lnTo>
                    <a:pt x="555" y="79"/>
                  </a:lnTo>
                  <a:lnTo>
                    <a:pt x="544" y="76"/>
                  </a:lnTo>
                  <a:lnTo>
                    <a:pt x="532" y="69"/>
                  </a:lnTo>
                  <a:lnTo>
                    <a:pt x="524" y="66"/>
                  </a:lnTo>
                  <a:lnTo>
                    <a:pt x="513" y="64"/>
                  </a:lnTo>
                  <a:lnTo>
                    <a:pt x="505" y="59"/>
                  </a:lnTo>
                  <a:lnTo>
                    <a:pt x="497" y="56"/>
                  </a:lnTo>
                  <a:lnTo>
                    <a:pt x="489" y="51"/>
                  </a:lnTo>
                  <a:lnTo>
                    <a:pt x="481" y="46"/>
                  </a:lnTo>
                  <a:lnTo>
                    <a:pt x="478" y="46"/>
                  </a:lnTo>
                  <a:lnTo>
                    <a:pt x="478" y="46"/>
                  </a:lnTo>
                  <a:lnTo>
                    <a:pt x="474" y="46"/>
                  </a:lnTo>
                  <a:lnTo>
                    <a:pt x="466" y="46"/>
                  </a:lnTo>
                  <a:lnTo>
                    <a:pt x="458" y="49"/>
                  </a:lnTo>
                  <a:lnTo>
                    <a:pt x="447" y="49"/>
                  </a:lnTo>
                  <a:lnTo>
                    <a:pt x="431" y="51"/>
                  </a:lnTo>
                  <a:lnTo>
                    <a:pt x="423" y="51"/>
                  </a:lnTo>
                  <a:lnTo>
                    <a:pt x="415" y="51"/>
                  </a:lnTo>
                  <a:lnTo>
                    <a:pt x="408" y="51"/>
                  </a:lnTo>
                  <a:lnTo>
                    <a:pt x="400" y="54"/>
                  </a:lnTo>
                  <a:lnTo>
                    <a:pt x="384" y="51"/>
                  </a:lnTo>
                  <a:lnTo>
                    <a:pt x="373" y="51"/>
                  </a:lnTo>
                  <a:lnTo>
                    <a:pt x="365" y="49"/>
                  </a:lnTo>
                  <a:lnTo>
                    <a:pt x="353" y="46"/>
                  </a:lnTo>
                  <a:lnTo>
                    <a:pt x="338" y="41"/>
                  </a:lnTo>
                  <a:lnTo>
                    <a:pt x="330" y="37"/>
                  </a:lnTo>
                  <a:lnTo>
                    <a:pt x="318" y="32"/>
                  </a:lnTo>
                  <a:lnTo>
                    <a:pt x="307" y="29"/>
                  </a:lnTo>
                  <a:lnTo>
                    <a:pt x="299" y="24"/>
                  </a:lnTo>
                  <a:lnTo>
                    <a:pt x="291" y="19"/>
                  </a:lnTo>
                  <a:lnTo>
                    <a:pt x="280" y="14"/>
                  </a:lnTo>
                  <a:lnTo>
                    <a:pt x="276" y="12"/>
                  </a:lnTo>
                  <a:lnTo>
                    <a:pt x="268" y="4"/>
                  </a:lnTo>
                  <a:lnTo>
                    <a:pt x="264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56" y="0"/>
                  </a:lnTo>
                  <a:lnTo>
                    <a:pt x="248" y="0"/>
                  </a:lnTo>
                  <a:lnTo>
                    <a:pt x="241" y="0"/>
                  </a:lnTo>
                  <a:lnTo>
                    <a:pt x="233" y="0"/>
                  </a:lnTo>
                  <a:lnTo>
                    <a:pt x="221" y="2"/>
                  </a:lnTo>
                  <a:lnTo>
                    <a:pt x="214" y="4"/>
                  </a:lnTo>
                  <a:lnTo>
                    <a:pt x="202" y="4"/>
                  </a:lnTo>
                  <a:lnTo>
                    <a:pt x="190" y="9"/>
                  </a:lnTo>
                  <a:lnTo>
                    <a:pt x="182" y="9"/>
                  </a:lnTo>
                  <a:lnTo>
                    <a:pt x="175" y="12"/>
                  </a:lnTo>
                  <a:lnTo>
                    <a:pt x="163" y="14"/>
                  </a:lnTo>
                  <a:lnTo>
                    <a:pt x="155" y="17"/>
                  </a:lnTo>
                  <a:lnTo>
                    <a:pt x="144" y="19"/>
                  </a:lnTo>
                  <a:lnTo>
                    <a:pt x="136" y="19"/>
                  </a:lnTo>
                  <a:lnTo>
                    <a:pt x="124" y="22"/>
                  </a:lnTo>
                  <a:lnTo>
                    <a:pt x="116" y="24"/>
                  </a:lnTo>
                  <a:lnTo>
                    <a:pt x="109" y="24"/>
                  </a:lnTo>
                  <a:lnTo>
                    <a:pt x="97" y="27"/>
                  </a:lnTo>
                  <a:lnTo>
                    <a:pt x="89" y="27"/>
                  </a:lnTo>
                  <a:lnTo>
                    <a:pt x="82" y="29"/>
                  </a:lnTo>
                  <a:lnTo>
                    <a:pt x="70" y="29"/>
                  </a:lnTo>
                  <a:lnTo>
                    <a:pt x="54" y="32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2"/>
                  </a:lnTo>
                  <a:lnTo>
                    <a:pt x="16" y="29"/>
                  </a:lnTo>
                  <a:lnTo>
                    <a:pt x="12" y="29"/>
                  </a:lnTo>
                  <a:lnTo>
                    <a:pt x="8" y="29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138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9" name="Freeform 179"/>
            <p:cNvSpPr>
              <a:spLocks/>
            </p:cNvSpPr>
            <p:nvPr/>
          </p:nvSpPr>
          <p:spPr bwMode="auto">
            <a:xfrm>
              <a:off x="1951" y="1205"/>
              <a:ext cx="1246" cy="2352"/>
            </a:xfrm>
            <a:custGeom>
              <a:avLst/>
              <a:gdLst/>
              <a:ahLst/>
              <a:cxnLst>
                <a:cxn ang="0">
                  <a:pos x="132" y="324"/>
                </a:cxn>
                <a:cxn ang="0">
                  <a:pos x="163" y="395"/>
                </a:cxn>
                <a:cxn ang="0">
                  <a:pos x="202" y="462"/>
                </a:cxn>
                <a:cxn ang="0">
                  <a:pos x="260" y="536"/>
                </a:cxn>
                <a:cxn ang="0">
                  <a:pos x="314" y="598"/>
                </a:cxn>
                <a:cxn ang="0">
                  <a:pos x="318" y="662"/>
                </a:cxn>
                <a:cxn ang="0">
                  <a:pos x="341" y="718"/>
                </a:cxn>
                <a:cxn ang="0">
                  <a:pos x="334" y="755"/>
                </a:cxn>
                <a:cxn ang="0">
                  <a:pos x="303" y="812"/>
                </a:cxn>
                <a:cxn ang="0">
                  <a:pos x="287" y="891"/>
                </a:cxn>
                <a:cxn ang="0">
                  <a:pos x="295" y="960"/>
                </a:cxn>
                <a:cxn ang="0">
                  <a:pos x="303" y="1039"/>
                </a:cxn>
                <a:cxn ang="0">
                  <a:pos x="314" y="1138"/>
                </a:cxn>
                <a:cxn ang="0">
                  <a:pos x="322" y="1249"/>
                </a:cxn>
                <a:cxn ang="0">
                  <a:pos x="330" y="1363"/>
                </a:cxn>
                <a:cxn ang="0">
                  <a:pos x="338" y="1474"/>
                </a:cxn>
                <a:cxn ang="0">
                  <a:pos x="341" y="1572"/>
                </a:cxn>
                <a:cxn ang="0">
                  <a:pos x="341" y="1656"/>
                </a:cxn>
                <a:cxn ang="0">
                  <a:pos x="334" y="1748"/>
                </a:cxn>
                <a:cxn ang="0">
                  <a:pos x="322" y="1851"/>
                </a:cxn>
                <a:cxn ang="0">
                  <a:pos x="299" y="1960"/>
                </a:cxn>
                <a:cxn ang="0">
                  <a:pos x="264" y="2064"/>
                </a:cxn>
                <a:cxn ang="0">
                  <a:pos x="209" y="2155"/>
                </a:cxn>
                <a:cxn ang="0">
                  <a:pos x="128" y="2231"/>
                </a:cxn>
                <a:cxn ang="0">
                  <a:pos x="85" y="2276"/>
                </a:cxn>
                <a:cxn ang="0">
                  <a:pos x="299" y="2293"/>
                </a:cxn>
                <a:cxn ang="0">
                  <a:pos x="369" y="2333"/>
                </a:cxn>
                <a:cxn ang="0">
                  <a:pos x="477" y="2340"/>
                </a:cxn>
                <a:cxn ang="0">
                  <a:pos x="1029" y="2345"/>
                </a:cxn>
                <a:cxn ang="0">
                  <a:pos x="1227" y="1925"/>
                </a:cxn>
                <a:cxn ang="0">
                  <a:pos x="1188" y="1839"/>
                </a:cxn>
                <a:cxn ang="0">
                  <a:pos x="1134" y="1716"/>
                </a:cxn>
                <a:cxn ang="0">
                  <a:pos x="1068" y="1575"/>
                </a:cxn>
                <a:cxn ang="0">
                  <a:pos x="1005" y="1437"/>
                </a:cxn>
                <a:cxn ang="0">
                  <a:pos x="955" y="1321"/>
                </a:cxn>
                <a:cxn ang="0">
                  <a:pos x="916" y="1242"/>
                </a:cxn>
                <a:cxn ang="0">
                  <a:pos x="885" y="1158"/>
                </a:cxn>
                <a:cxn ang="0">
                  <a:pos x="850" y="1066"/>
                </a:cxn>
                <a:cxn ang="0">
                  <a:pos x="831" y="987"/>
                </a:cxn>
                <a:cxn ang="0">
                  <a:pos x="831" y="913"/>
                </a:cxn>
                <a:cxn ang="0">
                  <a:pos x="831" y="852"/>
                </a:cxn>
                <a:cxn ang="0">
                  <a:pos x="831" y="785"/>
                </a:cxn>
                <a:cxn ang="0">
                  <a:pos x="838" y="711"/>
                </a:cxn>
                <a:cxn ang="0">
                  <a:pos x="850" y="635"/>
                </a:cxn>
                <a:cxn ang="0">
                  <a:pos x="858" y="561"/>
                </a:cxn>
                <a:cxn ang="0">
                  <a:pos x="877" y="489"/>
                </a:cxn>
                <a:cxn ang="0">
                  <a:pos x="928" y="326"/>
                </a:cxn>
                <a:cxn ang="0">
                  <a:pos x="870" y="378"/>
                </a:cxn>
                <a:cxn ang="0">
                  <a:pos x="846" y="329"/>
                </a:cxn>
                <a:cxn ang="0">
                  <a:pos x="846" y="264"/>
                </a:cxn>
                <a:cxn ang="0">
                  <a:pos x="858" y="203"/>
                </a:cxn>
                <a:cxn ang="0">
                  <a:pos x="881" y="143"/>
                </a:cxn>
                <a:cxn ang="0">
                  <a:pos x="831" y="119"/>
                </a:cxn>
                <a:cxn ang="0">
                  <a:pos x="749" y="99"/>
                </a:cxn>
                <a:cxn ang="0">
                  <a:pos x="668" y="77"/>
                </a:cxn>
                <a:cxn ang="0">
                  <a:pos x="543" y="22"/>
                </a:cxn>
                <a:cxn ang="0">
                  <a:pos x="349" y="415"/>
                </a:cxn>
                <a:cxn ang="0">
                  <a:pos x="279" y="343"/>
                </a:cxn>
                <a:cxn ang="0">
                  <a:pos x="260" y="279"/>
                </a:cxn>
                <a:cxn ang="0">
                  <a:pos x="252" y="227"/>
                </a:cxn>
                <a:cxn ang="0">
                  <a:pos x="0" y="215"/>
                </a:cxn>
              </a:cxnLst>
              <a:rect l="0" t="0" r="r" b="b"/>
              <a:pathLst>
                <a:path w="1246" h="2352">
                  <a:moveTo>
                    <a:pt x="0" y="215"/>
                  </a:moveTo>
                  <a:lnTo>
                    <a:pt x="112" y="284"/>
                  </a:lnTo>
                  <a:lnTo>
                    <a:pt x="112" y="284"/>
                  </a:lnTo>
                  <a:lnTo>
                    <a:pt x="116" y="289"/>
                  </a:lnTo>
                  <a:lnTo>
                    <a:pt x="120" y="296"/>
                  </a:lnTo>
                  <a:lnTo>
                    <a:pt x="124" y="306"/>
                  </a:lnTo>
                  <a:lnTo>
                    <a:pt x="124" y="311"/>
                  </a:lnTo>
                  <a:lnTo>
                    <a:pt x="128" y="319"/>
                  </a:lnTo>
                  <a:lnTo>
                    <a:pt x="132" y="324"/>
                  </a:lnTo>
                  <a:lnTo>
                    <a:pt x="136" y="331"/>
                  </a:lnTo>
                  <a:lnTo>
                    <a:pt x="140" y="338"/>
                  </a:lnTo>
                  <a:lnTo>
                    <a:pt x="143" y="346"/>
                  </a:lnTo>
                  <a:lnTo>
                    <a:pt x="143" y="353"/>
                  </a:lnTo>
                  <a:lnTo>
                    <a:pt x="151" y="363"/>
                  </a:lnTo>
                  <a:lnTo>
                    <a:pt x="151" y="370"/>
                  </a:lnTo>
                  <a:lnTo>
                    <a:pt x="155" y="378"/>
                  </a:lnTo>
                  <a:lnTo>
                    <a:pt x="159" y="385"/>
                  </a:lnTo>
                  <a:lnTo>
                    <a:pt x="163" y="395"/>
                  </a:lnTo>
                  <a:lnTo>
                    <a:pt x="167" y="403"/>
                  </a:lnTo>
                  <a:lnTo>
                    <a:pt x="171" y="410"/>
                  </a:lnTo>
                  <a:lnTo>
                    <a:pt x="178" y="420"/>
                  </a:lnTo>
                  <a:lnTo>
                    <a:pt x="182" y="427"/>
                  </a:lnTo>
                  <a:lnTo>
                    <a:pt x="186" y="435"/>
                  </a:lnTo>
                  <a:lnTo>
                    <a:pt x="190" y="442"/>
                  </a:lnTo>
                  <a:lnTo>
                    <a:pt x="194" y="449"/>
                  </a:lnTo>
                  <a:lnTo>
                    <a:pt x="202" y="457"/>
                  </a:lnTo>
                  <a:lnTo>
                    <a:pt x="202" y="462"/>
                  </a:lnTo>
                  <a:lnTo>
                    <a:pt x="209" y="469"/>
                  </a:lnTo>
                  <a:lnTo>
                    <a:pt x="209" y="474"/>
                  </a:lnTo>
                  <a:lnTo>
                    <a:pt x="217" y="479"/>
                  </a:lnTo>
                  <a:lnTo>
                    <a:pt x="221" y="486"/>
                  </a:lnTo>
                  <a:lnTo>
                    <a:pt x="229" y="496"/>
                  </a:lnTo>
                  <a:lnTo>
                    <a:pt x="237" y="506"/>
                  </a:lnTo>
                  <a:lnTo>
                    <a:pt x="244" y="516"/>
                  </a:lnTo>
                  <a:lnTo>
                    <a:pt x="252" y="526"/>
                  </a:lnTo>
                  <a:lnTo>
                    <a:pt x="260" y="536"/>
                  </a:lnTo>
                  <a:lnTo>
                    <a:pt x="268" y="546"/>
                  </a:lnTo>
                  <a:lnTo>
                    <a:pt x="279" y="556"/>
                  </a:lnTo>
                  <a:lnTo>
                    <a:pt x="283" y="563"/>
                  </a:lnTo>
                  <a:lnTo>
                    <a:pt x="291" y="570"/>
                  </a:lnTo>
                  <a:lnTo>
                    <a:pt x="295" y="578"/>
                  </a:lnTo>
                  <a:lnTo>
                    <a:pt x="303" y="585"/>
                  </a:lnTo>
                  <a:lnTo>
                    <a:pt x="310" y="595"/>
                  </a:lnTo>
                  <a:lnTo>
                    <a:pt x="314" y="598"/>
                  </a:lnTo>
                  <a:lnTo>
                    <a:pt x="314" y="598"/>
                  </a:lnTo>
                  <a:lnTo>
                    <a:pt x="310" y="602"/>
                  </a:lnTo>
                  <a:lnTo>
                    <a:pt x="307" y="607"/>
                  </a:lnTo>
                  <a:lnTo>
                    <a:pt x="307" y="617"/>
                  </a:lnTo>
                  <a:lnTo>
                    <a:pt x="303" y="625"/>
                  </a:lnTo>
                  <a:lnTo>
                    <a:pt x="303" y="637"/>
                  </a:lnTo>
                  <a:lnTo>
                    <a:pt x="303" y="642"/>
                  </a:lnTo>
                  <a:lnTo>
                    <a:pt x="307" y="647"/>
                  </a:lnTo>
                  <a:lnTo>
                    <a:pt x="314" y="654"/>
                  </a:lnTo>
                  <a:lnTo>
                    <a:pt x="318" y="662"/>
                  </a:lnTo>
                  <a:lnTo>
                    <a:pt x="322" y="667"/>
                  </a:lnTo>
                  <a:lnTo>
                    <a:pt x="322" y="674"/>
                  </a:lnTo>
                  <a:lnTo>
                    <a:pt x="326" y="679"/>
                  </a:lnTo>
                  <a:lnTo>
                    <a:pt x="330" y="686"/>
                  </a:lnTo>
                  <a:lnTo>
                    <a:pt x="334" y="691"/>
                  </a:lnTo>
                  <a:lnTo>
                    <a:pt x="334" y="699"/>
                  </a:lnTo>
                  <a:lnTo>
                    <a:pt x="338" y="706"/>
                  </a:lnTo>
                  <a:lnTo>
                    <a:pt x="341" y="714"/>
                  </a:lnTo>
                  <a:lnTo>
                    <a:pt x="341" y="718"/>
                  </a:lnTo>
                  <a:lnTo>
                    <a:pt x="341" y="723"/>
                  </a:lnTo>
                  <a:lnTo>
                    <a:pt x="341" y="728"/>
                  </a:lnTo>
                  <a:lnTo>
                    <a:pt x="345" y="733"/>
                  </a:lnTo>
                  <a:lnTo>
                    <a:pt x="345" y="738"/>
                  </a:lnTo>
                  <a:lnTo>
                    <a:pt x="349" y="741"/>
                  </a:lnTo>
                  <a:lnTo>
                    <a:pt x="345" y="741"/>
                  </a:lnTo>
                  <a:lnTo>
                    <a:pt x="341" y="746"/>
                  </a:lnTo>
                  <a:lnTo>
                    <a:pt x="338" y="748"/>
                  </a:lnTo>
                  <a:lnTo>
                    <a:pt x="334" y="755"/>
                  </a:lnTo>
                  <a:lnTo>
                    <a:pt x="330" y="760"/>
                  </a:lnTo>
                  <a:lnTo>
                    <a:pt x="322" y="770"/>
                  </a:lnTo>
                  <a:lnTo>
                    <a:pt x="322" y="775"/>
                  </a:lnTo>
                  <a:lnTo>
                    <a:pt x="318" y="780"/>
                  </a:lnTo>
                  <a:lnTo>
                    <a:pt x="314" y="788"/>
                  </a:lnTo>
                  <a:lnTo>
                    <a:pt x="314" y="795"/>
                  </a:lnTo>
                  <a:lnTo>
                    <a:pt x="307" y="800"/>
                  </a:lnTo>
                  <a:lnTo>
                    <a:pt x="303" y="807"/>
                  </a:lnTo>
                  <a:lnTo>
                    <a:pt x="303" y="812"/>
                  </a:lnTo>
                  <a:lnTo>
                    <a:pt x="299" y="820"/>
                  </a:lnTo>
                  <a:lnTo>
                    <a:pt x="295" y="827"/>
                  </a:lnTo>
                  <a:lnTo>
                    <a:pt x="295" y="837"/>
                  </a:lnTo>
                  <a:lnTo>
                    <a:pt x="291" y="844"/>
                  </a:lnTo>
                  <a:lnTo>
                    <a:pt x="291" y="854"/>
                  </a:lnTo>
                  <a:lnTo>
                    <a:pt x="287" y="862"/>
                  </a:lnTo>
                  <a:lnTo>
                    <a:pt x="287" y="871"/>
                  </a:lnTo>
                  <a:lnTo>
                    <a:pt x="287" y="879"/>
                  </a:lnTo>
                  <a:lnTo>
                    <a:pt x="287" y="891"/>
                  </a:lnTo>
                  <a:lnTo>
                    <a:pt x="287" y="899"/>
                  </a:lnTo>
                  <a:lnTo>
                    <a:pt x="287" y="909"/>
                  </a:lnTo>
                  <a:lnTo>
                    <a:pt x="287" y="921"/>
                  </a:lnTo>
                  <a:lnTo>
                    <a:pt x="291" y="931"/>
                  </a:lnTo>
                  <a:lnTo>
                    <a:pt x="291" y="936"/>
                  </a:lnTo>
                  <a:lnTo>
                    <a:pt x="291" y="941"/>
                  </a:lnTo>
                  <a:lnTo>
                    <a:pt x="291" y="948"/>
                  </a:lnTo>
                  <a:lnTo>
                    <a:pt x="295" y="955"/>
                  </a:lnTo>
                  <a:lnTo>
                    <a:pt x="295" y="960"/>
                  </a:lnTo>
                  <a:lnTo>
                    <a:pt x="295" y="968"/>
                  </a:lnTo>
                  <a:lnTo>
                    <a:pt x="295" y="975"/>
                  </a:lnTo>
                  <a:lnTo>
                    <a:pt x="295" y="985"/>
                  </a:lnTo>
                  <a:lnTo>
                    <a:pt x="295" y="992"/>
                  </a:lnTo>
                  <a:lnTo>
                    <a:pt x="299" y="1000"/>
                  </a:lnTo>
                  <a:lnTo>
                    <a:pt x="299" y="1010"/>
                  </a:lnTo>
                  <a:lnTo>
                    <a:pt x="299" y="1020"/>
                  </a:lnTo>
                  <a:lnTo>
                    <a:pt x="299" y="1029"/>
                  </a:lnTo>
                  <a:lnTo>
                    <a:pt x="303" y="1039"/>
                  </a:lnTo>
                  <a:lnTo>
                    <a:pt x="303" y="1049"/>
                  </a:lnTo>
                  <a:lnTo>
                    <a:pt x="303" y="1062"/>
                  </a:lnTo>
                  <a:lnTo>
                    <a:pt x="303" y="1069"/>
                  </a:lnTo>
                  <a:lnTo>
                    <a:pt x="307" y="1081"/>
                  </a:lnTo>
                  <a:lnTo>
                    <a:pt x="307" y="1091"/>
                  </a:lnTo>
                  <a:lnTo>
                    <a:pt x="310" y="1103"/>
                  </a:lnTo>
                  <a:lnTo>
                    <a:pt x="310" y="1113"/>
                  </a:lnTo>
                  <a:lnTo>
                    <a:pt x="310" y="1126"/>
                  </a:lnTo>
                  <a:lnTo>
                    <a:pt x="314" y="1138"/>
                  </a:lnTo>
                  <a:lnTo>
                    <a:pt x="314" y="1150"/>
                  </a:lnTo>
                  <a:lnTo>
                    <a:pt x="314" y="1163"/>
                  </a:lnTo>
                  <a:lnTo>
                    <a:pt x="314" y="1175"/>
                  </a:lnTo>
                  <a:lnTo>
                    <a:pt x="318" y="1187"/>
                  </a:lnTo>
                  <a:lnTo>
                    <a:pt x="318" y="1200"/>
                  </a:lnTo>
                  <a:lnTo>
                    <a:pt x="318" y="1212"/>
                  </a:lnTo>
                  <a:lnTo>
                    <a:pt x="322" y="1224"/>
                  </a:lnTo>
                  <a:lnTo>
                    <a:pt x="322" y="1237"/>
                  </a:lnTo>
                  <a:lnTo>
                    <a:pt x="322" y="1249"/>
                  </a:lnTo>
                  <a:lnTo>
                    <a:pt x="322" y="1261"/>
                  </a:lnTo>
                  <a:lnTo>
                    <a:pt x="322" y="1274"/>
                  </a:lnTo>
                  <a:lnTo>
                    <a:pt x="326" y="1286"/>
                  </a:lnTo>
                  <a:lnTo>
                    <a:pt x="326" y="1301"/>
                  </a:lnTo>
                  <a:lnTo>
                    <a:pt x="326" y="1313"/>
                  </a:lnTo>
                  <a:lnTo>
                    <a:pt x="326" y="1326"/>
                  </a:lnTo>
                  <a:lnTo>
                    <a:pt x="330" y="1338"/>
                  </a:lnTo>
                  <a:lnTo>
                    <a:pt x="330" y="1350"/>
                  </a:lnTo>
                  <a:lnTo>
                    <a:pt x="330" y="1363"/>
                  </a:lnTo>
                  <a:lnTo>
                    <a:pt x="334" y="1375"/>
                  </a:lnTo>
                  <a:lnTo>
                    <a:pt x="334" y="1387"/>
                  </a:lnTo>
                  <a:lnTo>
                    <a:pt x="334" y="1402"/>
                  </a:lnTo>
                  <a:lnTo>
                    <a:pt x="334" y="1414"/>
                  </a:lnTo>
                  <a:lnTo>
                    <a:pt x="334" y="1427"/>
                  </a:lnTo>
                  <a:lnTo>
                    <a:pt x="338" y="1439"/>
                  </a:lnTo>
                  <a:lnTo>
                    <a:pt x="338" y="1452"/>
                  </a:lnTo>
                  <a:lnTo>
                    <a:pt x="338" y="1464"/>
                  </a:lnTo>
                  <a:lnTo>
                    <a:pt x="338" y="1474"/>
                  </a:lnTo>
                  <a:lnTo>
                    <a:pt x="338" y="1486"/>
                  </a:lnTo>
                  <a:lnTo>
                    <a:pt x="341" y="1498"/>
                  </a:lnTo>
                  <a:lnTo>
                    <a:pt x="341" y="1508"/>
                  </a:lnTo>
                  <a:lnTo>
                    <a:pt x="341" y="1521"/>
                  </a:lnTo>
                  <a:lnTo>
                    <a:pt x="341" y="1530"/>
                  </a:lnTo>
                  <a:lnTo>
                    <a:pt x="341" y="1543"/>
                  </a:lnTo>
                  <a:lnTo>
                    <a:pt x="341" y="1553"/>
                  </a:lnTo>
                  <a:lnTo>
                    <a:pt x="341" y="1563"/>
                  </a:lnTo>
                  <a:lnTo>
                    <a:pt x="341" y="1572"/>
                  </a:lnTo>
                  <a:lnTo>
                    <a:pt x="341" y="1582"/>
                  </a:lnTo>
                  <a:lnTo>
                    <a:pt x="341" y="1592"/>
                  </a:lnTo>
                  <a:lnTo>
                    <a:pt x="341" y="1602"/>
                  </a:lnTo>
                  <a:lnTo>
                    <a:pt x="341" y="1609"/>
                  </a:lnTo>
                  <a:lnTo>
                    <a:pt x="341" y="1622"/>
                  </a:lnTo>
                  <a:lnTo>
                    <a:pt x="341" y="1629"/>
                  </a:lnTo>
                  <a:lnTo>
                    <a:pt x="341" y="1637"/>
                  </a:lnTo>
                  <a:lnTo>
                    <a:pt x="341" y="1646"/>
                  </a:lnTo>
                  <a:lnTo>
                    <a:pt x="341" y="1656"/>
                  </a:lnTo>
                  <a:lnTo>
                    <a:pt x="338" y="1664"/>
                  </a:lnTo>
                  <a:lnTo>
                    <a:pt x="338" y="1674"/>
                  </a:lnTo>
                  <a:lnTo>
                    <a:pt x="338" y="1684"/>
                  </a:lnTo>
                  <a:lnTo>
                    <a:pt x="338" y="1696"/>
                  </a:lnTo>
                  <a:lnTo>
                    <a:pt x="338" y="1706"/>
                  </a:lnTo>
                  <a:lnTo>
                    <a:pt x="338" y="1716"/>
                  </a:lnTo>
                  <a:lnTo>
                    <a:pt x="334" y="1725"/>
                  </a:lnTo>
                  <a:lnTo>
                    <a:pt x="334" y="1738"/>
                  </a:lnTo>
                  <a:lnTo>
                    <a:pt x="334" y="1748"/>
                  </a:lnTo>
                  <a:lnTo>
                    <a:pt x="334" y="1760"/>
                  </a:lnTo>
                  <a:lnTo>
                    <a:pt x="334" y="1772"/>
                  </a:lnTo>
                  <a:lnTo>
                    <a:pt x="334" y="1785"/>
                  </a:lnTo>
                  <a:lnTo>
                    <a:pt x="330" y="1795"/>
                  </a:lnTo>
                  <a:lnTo>
                    <a:pt x="330" y="1804"/>
                  </a:lnTo>
                  <a:lnTo>
                    <a:pt x="326" y="1817"/>
                  </a:lnTo>
                  <a:lnTo>
                    <a:pt x="326" y="1829"/>
                  </a:lnTo>
                  <a:lnTo>
                    <a:pt x="322" y="1839"/>
                  </a:lnTo>
                  <a:lnTo>
                    <a:pt x="322" y="1851"/>
                  </a:lnTo>
                  <a:lnTo>
                    <a:pt x="322" y="1864"/>
                  </a:lnTo>
                  <a:lnTo>
                    <a:pt x="318" y="1876"/>
                  </a:lnTo>
                  <a:lnTo>
                    <a:pt x="314" y="1888"/>
                  </a:lnTo>
                  <a:lnTo>
                    <a:pt x="314" y="1901"/>
                  </a:lnTo>
                  <a:lnTo>
                    <a:pt x="310" y="1913"/>
                  </a:lnTo>
                  <a:lnTo>
                    <a:pt x="310" y="1925"/>
                  </a:lnTo>
                  <a:lnTo>
                    <a:pt x="307" y="1935"/>
                  </a:lnTo>
                  <a:lnTo>
                    <a:pt x="303" y="1948"/>
                  </a:lnTo>
                  <a:lnTo>
                    <a:pt x="299" y="1960"/>
                  </a:lnTo>
                  <a:lnTo>
                    <a:pt x="299" y="1972"/>
                  </a:lnTo>
                  <a:lnTo>
                    <a:pt x="295" y="1985"/>
                  </a:lnTo>
                  <a:lnTo>
                    <a:pt x="291" y="1997"/>
                  </a:lnTo>
                  <a:lnTo>
                    <a:pt x="283" y="2007"/>
                  </a:lnTo>
                  <a:lnTo>
                    <a:pt x="283" y="2019"/>
                  </a:lnTo>
                  <a:lnTo>
                    <a:pt x="275" y="2029"/>
                  </a:lnTo>
                  <a:lnTo>
                    <a:pt x="272" y="2041"/>
                  </a:lnTo>
                  <a:lnTo>
                    <a:pt x="268" y="2051"/>
                  </a:lnTo>
                  <a:lnTo>
                    <a:pt x="264" y="2064"/>
                  </a:lnTo>
                  <a:lnTo>
                    <a:pt x="256" y="2076"/>
                  </a:lnTo>
                  <a:lnTo>
                    <a:pt x="252" y="2086"/>
                  </a:lnTo>
                  <a:lnTo>
                    <a:pt x="244" y="2096"/>
                  </a:lnTo>
                  <a:lnTo>
                    <a:pt x="241" y="2106"/>
                  </a:lnTo>
                  <a:lnTo>
                    <a:pt x="237" y="2115"/>
                  </a:lnTo>
                  <a:lnTo>
                    <a:pt x="229" y="2128"/>
                  </a:lnTo>
                  <a:lnTo>
                    <a:pt x="221" y="2138"/>
                  </a:lnTo>
                  <a:lnTo>
                    <a:pt x="217" y="2148"/>
                  </a:lnTo>
                  <a:lnTo>
                    <a:pt x="209" y="2155"/>
                  </a:lnTo>
                  <a:lnTo>
                    <a:pt x="202" y="2165"/>
                  </a:lnTo>
                  <a:lnTo>
                    <a:pt x="190" y="2175"/>
                  </a:lnTo>
                  <a:lnTo>
                    <a:pt x="186" y="2182"/>
                  </a:lnTo>
                  <a:lnTo>
                    <a:pt x="175" y="2192"/>
                  </a:lnTo>
                  <a:lnTo>
                    <a:pt x="167" y="2199"/>
                  </a:lnTo>
                  <a:lnTo>
                    <a:pt x="159" y="2207"/>
                  </a:lnTo>
                  <a:lnTo>
                    <a:pt x="151" y="2217"/>
                  </a:lnTo>
                  <a:lnTo>
                    <a:pt x="140" y="2224"/>
                  </a:lnTo>
                  <a:lnTo>
                    <a:pt x="128" y="2231"/>
                  </a:lnTo>
                  <a:lnTo>
                    <a:pt x="120" y="2236"/>
                  </a:lnTo>
                  <a:lnTo>
                    <a:pt x="109" y="2244"/>
                  </a:lnTo>
                  <a:lnTo>
                    <a:pt x="97" y="2249"/>
                  </a:lnTo>
                  <a:lnTo>
                    <a:pt x="89" y="2254"/>
                  </a:lnTo>
                  <a:lnTo>
                    <a:pt x="77" y="2261"/>
                  </a:lnTo>
                  <a:lnTo>
                    <a:pt x="66" y="2266"/>
                  </a:lnTo>
                  <a:lnTo>
                    <a:pt x="66" y="2271"/>
                  </a:lnTo>
                  <a:lnTo>
                    <a:pt x="77" y="2273"/>
                  </a:lnTo>
                  <a:lnTo>
                    <a:pt x="85" y="2276"/>
                  </a:lnTo>
                  <a:lnTo>
                    <a:pt x="97" y="2278"/>
                  </a:lnTo>
                  <a:lnTo>
                    <a:pt x="101" y="2281"/>
                  </a:lnTo>
                  <a:lnTo>
                    <a:pt x="105" y="2281"/>
                  </a:lnTo>
                  <a:lnTo>
                    <a:pt x="182" y="2281"/>
                  </a:lnTo>
                  <a:lnTo>
                    <a:pt x="256" y="2268"/>
                  </a:lnTo>
                  <a:lnTo>
                    <a:pt x="260" y="2268"/>
                  </a:lnTo>
                  <a:lnTo>
                    <a:pt x="268" y="2273"/>
                  </a:lnTo>
                  <a:lnTo>
                    <a:pt x="283" y="2281"/>
                  </a:lnTo>
                  <a:lnTo>
                    <a:pt x="299" y="2293"/>
                  </a:lnTo>
                  <a:lnTo>
                    <a:pt x="307" y="2296"/>
                  </a:lnTo>
                  <a:lnTo>
                    <a:pt x="318" y="2301"/>
                  </a:lnTo>
                  <a:lnTo>
                    <a:pt x="326" y="2305"/>
                  </a:lnTo>
                  <a:lnTo>
                    <a:pt x="334" y="2313"/>
                  </a:lnTo>
                  <a:lnTo>
                    <a:pt x="341" y="2315"/>
                  </a:lnTo>
                  <a:lnTo>
                    <a:pt x="349" y="2320"/>
                  </a:lnTo>
                  <a:lnTo>
                    <a:pt x="357" y="2325"/>
                  </a:lnTo>
                  <a:lnTo>
                    <a:pt x="365" y="2330"/>
                  </a:lnTo>
                  <a:lnTo>
                    <a:pt x="369" y="2333"/>
                  </a:lnTo>
                  <a:lnTo>
                    <a:pt x="380" y="2335"/>
                  </a:lnTo>
                  <a:lnTo>
                    <a:pt x="388" y="2335"/>
                  </a:lnTo>
                  <a:lnTo>
                    <a:pt x="400" y="2338"/>
                  </a:lnTo>
                  <a:lnTo>
                    <a:pt x="411" y="2338"/>
                  </a:lnTo>
                  <a:lnTo>
                    <a:pt x="427" y="2340"/>
                  </a:lnTo>
                  <a:lnTo>
                    <a:pt x="439" y="2340"/>
                  </a:lnTo>
                  <a:lnTo>
                    <a:pt x="454" y="2340"/>
                  </a:lnTo>
                  <a:lnTo>
                    <a:pt x="466" y="2340"/>
                  </a:lnTo>
                  <a:lnTo>
                    <a:pt x="477" y="2340"/>
                  </a:lnTo>
                  <a:lnTo>
                    <a:pt x="489" y="2340"/>
                  </a:lnTo>
                  <a:lnTo>
                    <a:pt x="501" y="2340"/>
                  </a:lnTo>
                  <a:lnTo>
                    <a:pt x="508" y="2338"/>
                  </a:lnTo>
                  <a:lnTo>
                    <a:pt x="512" y="2338"/>
                  </a:lnTo>
                  <a:lnTo>
                    <a:pt x="516" y="2338"/>
                  </a:lnTo>
                  <a:lnTo>
                    <a:pt x="520" y="2338"/>
                  </a:lnTo>
                  <a:lnTo>
                    <a:pt x="726" y="2352"/>
                  </a:lnTo>
                  <a:lnTo>
                    <a:pt x="858" y="2296"/>
                  </a:lnTo>
                  <a:lnTo>
                    <a:pt x="1029" y="2345"/>
                  </a:lnTo>
                  <a:lnTo>
                    <a:pt x="1176" y="2335"/>
                  </a:lnTo>
                  <a:lnTo>
                    <a:pt x="1246" y="1960"/>
                  </a:lnTo>
                  <a:lnTo>
                    <a:pt x="1246" y="1957"/>
                  </a:lnTo>
                  <a:lnTo>
                    <a:pt x="1242" y="1953"/>
                  </a:lnTo>
                  <a:lnTo>
                    <a:pt x="1238" y="1948"/>
                  </a:lnTo>
                  <a:lnTo>
                    <a:pt x="1238" y="1945"/>
                  </a:lnTo>
                  <a:lnTo>
                    <a:pt x="1234" y="1938"/>
                  </a:lnTo>
                  <a:lnTo>
                    <a:pt x="1234" y="1933"/>
                  </a:lnTo>
                  <a:lnTo>
                    <a:pt x="1227" y="1925"/>
                  </a:lnTo>
                  <a:lnTo>
                    <a:pt x="1227" y="1918"/>
                  </a:lnTo>
                  <a:lnTo>
                    <a:pt x="1223" y="1911"/>
                  </a:lnTo>
                  <a:lnTo>
                    <a:pt x="1219" y="1903"/>
                  </a:lnTo>
                  <a:lnTo>
                    <a:pt x="1215" y="1893"/>
                  </a:lnTo>
                  <a:lnTo>
                    <a:pt x="1207" y="1883"/>
                  </a:lnTo>
                  <a:lnTo>
                    <a:pt x="1203" y="1874"/>
                  </a:lnTo>
                  <a:lnTo>
                    <a:pt x="1200" y="1864"/>
                  </a:lnTo>
                  <a:lnTo>
                    <a:pt x="1196" y="1851"/>
                  </a:lnTo>
                  <a:lnTo>
                    <a:pt x="1188" y="1839"/>
                  </a:lnTo>
                  <a:lnTo>
                    <a:pt x="1180" y="1827"/>
                  </a:lnTo>
                  <a:lnTo>
                    <a:pt x="1176" y="1814"/>
                  </a:lnTo>
                  <a:lnTo>
                    <a:pt x="1172" y="1800"/>
                  </a:lnTo>
                  <a:lnTo>
                    <a:pt x="1165" y="1787"/>
                  </a:lnTo>
                  <a:lnTo>
                    <a:pt x="1157" y="1772"/>
                  </a:lnTo>
                  <a:lnTo>
                    <a:pt x="1153" y="1760"/>
                  </a:lnTo>
                  <a:lnTo>
                    <a:pt x="1145" y="1745"/>
                  </a:lnTo>
                  <a:lnTo>
                    <a:pt x="1137" y="1730"/>
                  </a:lnTo>
                  <a:lnTo>
                    <a:pt x="1134" y="1716"/>
                  </a:lnTo>
                  <a:lnTo>
                    <a:pt x="1126" y="1701"/>
                  </a:lnTo>
                  <a:lnTo>
                    <a:pt x="1118" y="1686"/>
                  </a:lnTo>
                  <a:lnTo>
                    <a:pt x="1114" y="1669"/>
                  </a:lnTo>
                  <a:lnTo>
                    <a:pt x="1102" y="1654"/>
                  </a:lnTo>
                  <a:lnTo>
                    <a:pt x="1099" y="1639"/>
                  </a:lnTo>
                  <a:lnTo>
                    <a:pt x="1091" y="1622"/>
                  </a:lnTo>
                  <a:lnTo>
                    <a:pt x="1083" y="1607"/>
                  </a:lnTo>
                  <a:lnTo>
                    <a:pt x="1075" y="1592"/>
                  </a:lnTo>
                  <a:lnTo>
                    <a:pt x="1068" y="1575"/>
                  </a:lnTo>
                  <a:lnTo>
                    <a:pt x="1060" y="1560"/>
                  </a:lnTo>
                  <a:lnTo>
                    <a:pt x="1056" y="1543"/>
                  </a:lnTo>
                  <a:lnTo>
                    <a:pt x="1048" y="1528"/>
                  </a:lnTo>
                  <a:lnTo>
                    <a:pt x="1040" y="1513"/>
                  </a:lnTo>
                  <a:lnTo>
                    <a:pt x="1033" y="1496"/>
                  </a:lnTo>
                  <a:lnTo>
                    <a:pt x="1025" y="1481"/>
                  </a:lnTo>
                  <a:lnTo>
                    <a:pt x="1017" y="1466"/>
                  </a:lnTo>
                  <a:lnTo>
                    <a:pt x="1013" y="1452"/>
                  </a:lnTo>
                  <a:lnTo>
                    <a:pt x="1005" y="1437"/>
                  </a:lnTo>
                  <a:lnTo>
                    <a:pt x="998" y="1422"/>
                  </a:lnTo>
                  <a:lnTo>
                    <a:pt x="990" y="1407"/>
                  </a:lnTo>
                  <a:lnTo>
                    <a:pt x="986" y="1395"/>
                  </a:lnTo>
                  <a:lnTo>
                    <a:pt x="982" y="1380"/>
                  </a:lnTo>
                  <a:lnTo>
                    <a:pt x="974" y="1368"/>
                  </a:lnTo>
                  <a:lnTo>
                    <a:pt x="967" y="1355"/>
                  </a:lnTo>
                  <a:lnTo>
                    <a:pt x="963" y="1343"/>
                  </a:lnTo>
                  <a:lnTo>
                    <a:pt x="959" y="1331"/>
                  </a:lnTo>
                  <a:lnTo>
                    <a:pt x="955" y="1321"/>
                  </a:lnTo>
                  <a:lnTo>
                    <a:pt x="947" y="1308"/>
                  </a:lnTo>
                  <a:lnTo>
                    <a:pt x="943" y="1301"/>
                  </a:lnTo>
                  <a:lnTo>
                    <a:pt x="939" y="1289"/>
                  </a:lnTo>
                  <a:lnTo>
                    <a:pt x="936" y="1279"/>
                  </a:lnTo>
                  <a:lnTo>
                    <a:pt x="932" y="1271"/>
                  </a:lnTo>
                  <a:lnTo>
                    <a:pt x="928" y="1264"/>
                  </a:lnTo>
                  <a:lnTo>
                    <a:pt x="924" y="1254"/>
                  </a:lnTo>
                  <a:lnTo>
                    <a:pt x="920" y="1249"/>
                  </a:lnTo>
                  <a:lnTo>
                    <a:pt x="916" y="1242"/>
                  </a:lnTo>
                  <a:lnTo>
                    <a:pt x="916" y="1239"/>
                  </a:lnTo>
                  <a:lnTo>
                    <a:pt x="912" y="1227"/>
                  </a:lnTo>
                  <a:lnTo>
                    <a:pt x="908" y="1217"/>
                  </a:lnTo>
                  <a:lnTo>
                    <a:pt x="904" y="1207"/>
                  </a:lnTo>
                  <a:lnTo>
                    <a:pt x="901" y="1197"/>
                  </a:lnTo>
                  <a:lnTo>
                    <a:pt x="897" y="1187"/>
                  </a:lnTo>
                  <a:lnTo>
                    <a:pt x="893" y="1175"/>
                  </a:lnTo>
                  <a:lnTo>
                    <a:pt x="889" y="1165"/>
                  </a:lnTo>
                  <a:lnTo>
                    <a:pt x="885" y="1158"/>
                  </a:lnTo>
                  <a:lnTo>
                    <a:pt x="877" y="1145"/>
                  </a:lnTo>
                  <a:lnTo>
                    <a:pt x="877" y="1136"/>
                  </a:lnTo>
                  <a:lnTo>
                    <a:pt x="873" y="1126"/>
                  </a:lnTo>
                  <a:lnTo>
                    <a:pt x="870" y="1116"/>
                  </a:lnTo>
                  <a:lnTo>
                    <a:pt x="866" y="1106"/>
                  </a:lnTo>
                  <a:lnTo>
                    <a:pt x="862" y="1096"/>
                  </a:lnTo>
                  <a:lnTo>
                    <a:pt x="858" y="1086"/>
                  </a:lnTo>
                  <a:lnTo>
                    <a:pt x="858" y="1079"/>
                  </a:lnTo>
                  <a:lnTo>
                    <a:pt x="850" y="1066"/>
                  </a:lnTo>
                  <a:lnTo>
                    <a:pt x="850" y="1059"/>
                  </a:lnTo>
                  <a:lnTo>
                    <a:pt x="846" y="1049"/>
                  </a:lnTo>
                  <a:lnTo>
                    <a:pt x="846" y="1039"/>
                  </a:lnTo>
                  <a:lnTo>
                    <a:pt x="842" y="1029"/>
                  </a:lnTo>
                  <a:lnTo>
                    <a:pt x="838" y="1022"/>
                  </a:lnTo>
                  <a:lnTo>
                    <a:pt x="838" y="1012"/>
                  </a:lnTo>
                  <a:lnTo>
                    <a:pt x="838" y="1005"/>
                  </a:lnTo>
                  <a:lnTo>
                    <a:pt x="835" y="995"/>
                  </a:lnTo>
                  <a:lnTo>
                    <a:pt x="831" y="987"/>
                  </a:lnTo>
                  <a:lnTo>
                    <a:pt x="831" y="978"/>
                  </a:lnTo>
                  <a:lnTo>
                    <a:pt x="831" y="970"/>
                  </a:lnTo>
                  <a:lnTo>
                    <a:pt x="831" y="963"/>
                  </a:lnTo>
                  <a:lnTo>
                    <a:pt x="831" y="955"/>
                  </a:lnTo>
                  <a:lnTo>
                    <a:pt x="831" y="946"/>
                  </a:lnTo>
                  <a:lnTo>
                    <a:pt x="831" y="941"/>
                  </a:lnTo>
                  <a:lnTo>
                    <a:pt x="831" y="931"/>
                  </a:lnTo>
                  <a:lnTo>
                    <a:pt x="831" y="923"/>
                  </a:lnTo>
                  <a:lnTo>
                    <a:pt x="831" y="913"/>
                  </a:lnTo>
                  <a:lnTo>
                    <a:pt x="831" y="904"/>
                  </a:lnTo>
                  <a:lnTo>
                    <a:pt x="831" y="896"/>
                  </a:lnTo>
                  <a:lnTo>
                    <a:pt x="831" y="891"/>
                  </a:lnTo>
                  <a:lnTo>
                    <a:pt x="831" y="884"/>
                  </a:lnTo>
                  <a:lnTo>
                    <a:pt x="831" y="879"/>
                  </a:lnTo>
                  <a:lnTo>
                    <a:pt x="831" y="871"/>
                  </a:lnTo>
                  <a:lnTo>
                    <a:pt x="831" y="864"/>
                  </a:lnTo>
                  <a:lnTo>
                    <a:pt x="831" y="859"/>
                  </a:lnTo>
                  <a:lnTo>
                    <a:pt x="831" y="852"/>
                  </a:lnTo>
                  <a:lnTo>
                    <a:pt x="831" y="844"/>
                  </a:lnTo>
                  <a:lnTo>
                    <a:pt x="831" y="837"/>
                  </a:lnTo>
                  <a:lnTo>
                    <a:pt x="831" y="830"/>
                  </a:lnTo>
                  <a:lnTo>
                    <a:pt x="831" y="825"/>
                  </a:lnTo>
                  <a:lnTo>
                    <a:pt x="831" y="815"/>
                  </a:lnTo>
                  <a:lnTo>
                    <a:pt x="831" y="807"/>
                  </a:lnTo>
                  <a:lnTo>
                    <a:pt x="831" y="800"/>
                  </a:lnTo>
                  <a:lnTo>
                    <a:pt x="831" y="795"/>
                  </a:lnTo>
                  <a:lnTo>
                    <a:pt x="831" y="785"/>
                  </a:lnTo>
                  <a:lnTo>
                    <a:pt x="831" y="778"/>
                  </a:lnTo>
                  <a:lnTo>
                    <a:pt x="831" y="768"/>
                  </a:lnTo>
                  <a:lnTo>
                    <a:pt x="835" y="760"/>
                  </a:lnTo>
                  <a:lnTo>
                    <a:pt x="835" y="753"/>
                  </a:lnTo>
                  <a:lnTo>
                    <a:pt x="835" y="746"/>
                  </a:lnTo>
                  <a:lnTo>
                    <a:pt x="838" y="736"/>
                  </a:lnTo>
                  <a:lnTo>
                    <a:pt x="838" y="728"/>
                  </a:lnTo>
                  <a:lnTo>
                    <a:pt x="838" y="721"/>
                  </a:lnTo>
                  <a:lnTo>
                    <a:pt x="838" y="711"/>
                  </a:lnTo>
                  <a:lnTo>
                    <a:pt x="838" y="704"/>
                  </a:lnTo>
                  <a:lnTo>
                    <a:pt x="838" y="694"/>
                  </a:lnTo>
                  <a:lnTo>
                    <a:pt x="838" y="686"/>
                  </a:lnTo>
                  <a:lnTo>
                    <a:pt x="842" y="677"/>
                  </a:lnTo>
                  <a:lnTo>
                    <a:pt x="842" y="669"/>
                  </a:lnTo>
                  <a:lnTo>
                    <a:pt x="846" y="662"/>
                  </a:lnTo>
                  <a:lnTo>
                    <a:pt x="846" y="652"/>
                  </a:lnTo>
                  <a:lnTo>
                    <a:pt x="846" y="644"/>
                  </a:lnTo>
                  <a:lnTo>
                    <a:pt x="850" y="635"/>
                  </a:lnTo>
                  <a:lnTo>
                    <a:pt x="850" y="627"/>
                  </a:lnTo>
                  <a:lnTo>
                    <a:pt x="850" y="617"/>
                  </a:lnTo>
                  <a:lnTo>
                    <a:pt x="850" y="610"/>
                  </a:lnTo>
                  <a:lnTo>
                    <a:pt x="854" y="600"/>
                  </a:lnTo>
                  <a:lnTo>
                    <a:pt x="854" y="593"/>
                  </a:lnTo>
                  <a:lnTo>
                    <a:pt x="854" y="583"/>
                  </a:lnTo>
                  <a:lnTo>
                    <a:pt x="858" y="575"/>
                  </a:lnTo>
                  <a:lnTo>
                    <a:pt x="858" y="568"/>
                  </a:lnTo>
                  <a:lnTo>
                    <a:pt x="858" y="561"/>
                  </a:lnTo>
                  <a:lnTo>
                    <a:pt x="862" y="551"/>
                  </a:lnTo>
                  <a:lnTo>
                    <a:pt x="862" y="543"/>
                  </a:lnTo>
                  <a:lnTo>
                    <a:pt x="866" y="533"/>
                  </a:lnTo>
                  <a:lnTo>
                    <a:pt x="870" y="528"/>
                  </a:lnTo>
                  <a:lnTo>
                    <a:pt x="870" y="519"/>
                  </a:lnTo>
                  <a:lnTo>
                    <a:pt x="873" y="511"/>
                  </a:lnTo>
                  <a:lnTo>
                    <a:pt x="873" y="504"/>
                  </a:lnTo>
                  <a:lnTo>
                    <a:pt x="877" y="496"/>
                  </a:lnTo>
                  <a:lnTo>
                    <a:pt x="877" y="489"/>
                  </a:lnTo>
                  <a:lnTo>
                    <a:pt x="881" y="482"/>
                  </a:lnTo>
                  <a:lnTo>
                    <a:pt x="885" y="474"/>
                  </a:lnTo>
                  <a:lnTo>
                    <a:pt x="889" y="469"/>
                  </a:lnTo>
                  <a:lnTo>
                    <a:pt x="1002" y="385"/>
                  </a:lnTo>
                  <a:lnTo>
                    <a:pt x="939" y="309"/>
                  </a:lnTo>
                  <a:lnTo>
                    <a:pt x="936" y="311"/>
                  </a:lnTo>
                  <a:lnTo>
                    <a:pt x="936" y="316"/>
                  </a:lnTo>
                  <a:lnTo>
                    <a:pt x="932" y="321"/>
                  </a:lnTo>
                  <a:lnTo>
                    <a:pt x="928" y="326"/>
                  </a:lnTo>
                  <a:lnTo>
                    <a:pt x="924" y="333"/>
                  </a:lnTo>
                  <a:lnTo>
                    <a:pt x="920" y="338"/>
                  </a:lnTo>
                  <a:lnTo>
                    <a:pt x="912" y="343"/>
                  </a:lnTo>
                  <a:lnTo>
                    <a:pt x="908" y="351"/>
                  </a:lnTo>
                  <a:lnTo>
                    <a:pt x="901" y="356"/>
                  </a:lnTo>
                  <a:lnTo>
                    <a:pt x="893" y="363"/>
                  </a:lnTo>
                  <a:lnTo>
                    <a:pt x="885" y="368"/>
                  </a:lnTo>
                  <a:lnTo>
                    <a:pt x="877" y="373"/>
                  </a:lnTo>
                  <a:lnTo>
                    <a:pt x="870" y="378"/>
                  </a:lnTo>
                  <a:lnTo>
                    <a:pt x="866" y="380"/>
                  </a:lnTo>
                  <a:lnTo>
                    <a:pt x="862" y="378"/>
                  </a:lnTo>
                  <a:lnTo>
                    <a:pt x="858" y="370"/>
                  </a:lnTo>
                  <a:lnTo>
                    <a:pt x="858" y="366"/>
                  </a:lnTo>
                  <a:lnTo>
                    <a:pt x="854" y="361"/>
                  </a:lnTo>
                  <a:lnTo>
                    <a:pt x="850" y="353"/>
                  </a:lnTo>
                  <a:lnTo>
                    <a:pt x="850" y="348"/>
                  </a:lnTo>
                  <a:lnTo>
                    <a:pt x="850" y="338"/>
                  </a:lnTo>
                  <a:lnTo>
                    <a:pt x="846" y="329"/>
                  </a:lnTo>
                  <a:lnTo>
                    <a:pt x="846" y="319"/>
                  </a:lnTo>
                  <a:lnTo>
                    <a:pt x="846" y="309"/>
                  </a:lnTo>
                  <a:lnTo>
                    <a:pt x="842" y="301"/>
                  </a:lnTo>
                  <a:lnTo>
                    <a:pt x="842" y="296"/>
                  </a:lnTo>
                  <a:lnTo>
                    <a:pt x="842" y="289"/>
                  </a:lnTo>
                  <a:lnTo>
                    <a:pt x="846" y="284"/>
                  </a:lnTo>
                  <a:lnTo>
                    <a:pt x="846" y="277"/>
                  </a:lnTo>
                  <a:lnTo>
                    <a:pt x="846" y="269"/>
                  </a:lnTo>
                  <a:lnTo>
                    <a:pt x="846" y="264"/>
                  </a:lnTo>
                  <a:lnTo>
                    <a:pt x="850" y="257"/>
                  </a:lnTo>
                  <a:lnTo>
                    <a:pt x="850" y="250"/>
                  </a:lnTo>
                  <a:lnTo>
                    <a:pt x="850" y="242"/>
                  </a:lnTo>
                  <a:lnTo>
                    <a:pt x="850" y="235"/>
                  </a:lnTo>
                  <a:lnTo>
                    <a:pt x="854" y="227"/>
                  </a:lnTo>
                  <a:lnTo>
                    <a:pt x="854" y="220"/>
                  </a:lnTo>
                  <a:lnTo>
                    <a:pt x="858" y="215"/>
                  </a:lnTo>
                  <a:lnTo>
                    <a:pt x="858" y="210"/>
                  </a:lnTo>
                  <a:lnTo>
                    <a:pt x="858" y="203"/>
                  </a:lnTo>
                  <a:lnTo>
                    <a:pt x="858" y="198"/>
                  </a:lnTo>
                  <a:lnTo>
                    <a:pt x="862" y="190"/>
                  </a:lnTo>
                  <a:lnTo>
                    <a:pt x="862" y="185"/>
                  </a:lnTo>
                  <a:lnTo>
                    <a:pt x="866" y="183"/>
                  </a:lnTo>
                  <a:lnTo>
                    <a:pt x="870" y="173"/>
                  </a:lnTo>
                  <a:lnTo>
                    <a:pt x="873" y="163"/>
                  </a:lnTo>
                  <a:lnTo>
                    <a:pt x="877" y="153"/>
                  </a:lnTo>
                  <a:lnTo>
                    <a:pt x="877" y="148"/>
                  </a:lnTo>
                  <a:lnTo>
                    <a:pt x="881" y="143"/>
                  </a:lnTo>
                  <a:lnTo>
                    <a:pt x="885" y="138"/>
                  </a:lnTo>
                  <a:lnTo>
                    <a:pt x="889" y="131"/>
                  </a:lnTo>
                  <a:lnTo>
                    <a:pt x="893" y="131"/>
                  </a:lnTo>
                  <a:lnTo>
                    <a:pt x="889" y="129"/>
                  </a:lnTo>
                  <a:lnTo>
                    <a:pt x="885" y="129"/>
                  </a:lnTo>
                  <a:lnTo>
                    <a:pt x="873" y="126"/>
                  </a:lnTo>
                  <a:lnTo>
                    <a:pt x="862" y="124"/>
                  </a:lnTo>
                  <a:lnTo>
                    <a:pt x="850" y="121"/>
                  </a:lnTo>
                  <a:lnTo>
                    <a:pt x="831" y="119"/>
                  </a:lnTo>
                  <a:lnTo>
                    <a:pt x="823" y="116"/>
                  </a:lnTo>
                  <a:lnTo>
                    <a:pt x="815" y="114"/>
                  </a:lnTo>
                  <a:lnTo>
                    <a:pt x="807" y="111"/>
                  </a:lnTo>
                  <a:lnTo>
                    <a:pt x="800" y="111"/>
                  </a:lnTo>
                  <a:lnTo>
                    <a:pt x="788" y="109"/>
                  </a:lnTo>
                  <a:lnTo>
                    <a:pt x="780" y="106"/>
                  </a:lnTo>
                  <a:lnTo>
                    <a:pt x="769" y="104"/>
                  </a:lnTo>
                  <a:lnTo>
                    <a:pt x="761" y="101"/>
                  </a:lnTo>
                  <a:lnTo>
                    <a:pt x="749" y="99"/>
                  </a:lnTo>
                  <a:lnTo>
                    <a:pt x="741" y="97"/>
                  </a:lnTo>
                  <a:lnTo>
                    <a:pt x="730" y="94"/>
                  </a:lnTo>
                  <a:lnTo>
                    <a:pt x="722" y="94"/>
                  </a:lnTo>
                  <a:lnTo>
                    <a:pt x="714" y="89"/>
                  </a:lnTo>
                  <a:lnTo>
                    <a:pt x="703" y="87"/>
                  </a:lnTo>
                  <a:lnTo>
                    <a:pt x="695" y="87"/>
                  </a:lnTo>
                  <a:lnTo>
                    <a:pt x="691" y="84"/>
                  </a:lnTo>
                  <a:lnTo>
                    <a:pt x="675" y="79"/>
                  </a:lnTo>
                  <a:lnTo>
                    <a:pt x="668" y="77"/>
                  </a:lnTo>
                  <a:lnTo>
                    <a:pt x="652" y="69"/>
                  </a:lnTo>
                  <a:lnTo>
                    <a:pt x="644" y="64"/>
                  </a:lnTo>
                  <a:lnTo>
                    <a:pt x="629" y="59"/>
                  </a:lnTo>
                  <a:lnTo>
                    <a:pt x="613" y="52"/>
                  </a:lnTo>
                  <a:lnTo>
                    <a:pt x="602" y="45"/>
                  </a:lnTo>
                  <a:lnTo>
                    <a:pt x="586" y="40"/>
                  </a:lnTo>
                  <a:lnTo>
                    <a:pt x="571" y="32"/>
                  </a:lnTo>
                  <a:lnTo>
                    <a:pt x="559" y="27"/>
                  </a:lnTo>
                  <a:lnTo>
                    <a:pt x="543" y="22"/>
                  </a:lnTo>
                  <a:lnTo>
                    <a:pt x="532" y="15"/>
                  </a:lnTo>
                  <a:lnTo>
                    <a:pt x="520" y="10"/>
                  </a:lnTo>
                  <a:lnTo>
                    <a:pt x="512" y="8"/>
                  </a:lnTo>
                  <a:lnTo>
                    <a:pt x="497" y="3"/>
                  </a:lnTo>
                  <a:lnTo>
                    <a:pt x="493" y="0"/>
                  </a:lnTo>
                  <a:lnTo>
                    <a:pt x="373" y="430"/>
                  </a:lnTo>
                  <a:lnTo>
                    <a:pt x="369" y="427"/>
                  </a:lnTo>
                  <a:lnTo>
                    <a:pt x="361" y="420"/>
                  </a:lnTo>
                  <a:lnTo>
                    <a:pt x="349" y="415"/>
                  </a:lnTo>
                  <a:lnTo>
                    <a:pt x="345" y="410"/>
                  </a:lnTo>
                  <a:lnTo>
                    <a:pt x="338" y="405"/>
                  </a:lnTo>
                  <a:lnTo>
                    <a:pt x="330" y="398"/>
                  </a:lnTo>
                  <a:lnTo>
                    <a:pt x="322" y="390"/>
                  </a:lnTo>
                  <a:lnTo>
                    <a:pt x="310" y="383"/>
                  </a:lnTo>
                  <a:lnTo>
                    <a:pt x="303" y="373"/>
                  </a:lnTo>
                  <a:lnTo>
                    <a:pt x="295" y="363"/>
                  </a:lnTo>
                  <a:lnTo>
                    <a:pt x="287" y="353"/>
                  </a:lnTo>
                  <a:lnTo>
                    <a:pt x="279" y="343"/>
                  </a:lnTo>
                  <a:lnTo>
                    <a:pt x="275" y="331"/>
                  </a:lnTo>
                  <a:lnTo>
                    <a:pt x="272" y="321"/>
                  </a:lnTo>
                  <a:lnTo>
                    <a:pt x="268" y="316"/>
                  </a:lnTo>
                  <a:lnTo>
                    <a:pt x="268" y="309"/>
                  </a:lnTo>
                  <a:lnTo>
                    <a:pt x="264" y="304"/>
                  </a:lnTo>
                  <a:lnTo>
                    <a:pt x="264" y="296"/>
                  </a:lnTo>
                  <a:lnTo>
                    <a:pt x="264" y="291"/>
                  </a:lnTo>
                  <a:lnTo>
                    <a:pt x="260" y="284"/>
                  </a:lnTo>
                  <a:lnTo>
                    <a:pt x="260" y="279"/>
                  </a:lnTo>
                  <a:lnTo>
                    <a:pt x="260" y="274"/>
                  </a:lnTo>
                  <a:lnTo>
                    <a:pt x="256" y="267"/>
                  </a:lnTo>
                  <a:lnTo>
                    <a:pt x="256" y="262"/>
                  </a:lnTo>
                  <a:lnTo>
                    <a:pt x="256" y="254"/>
                  </a:lnTo>
                  <a:lnTo>
                    <a:pt x="256" y="250"/>
                  </a:lnTo>
                  <a:lnTo>
                    <a:pt x="252" y="242"/>
                  </a:lnTo>
                  <a:lnTo>
                    <a:pt x="252" y="237"/>
                  </a:lnTo>
                  <a:lnTo>
                    <a:pt x="252" y="232"/>
                  </a:lnTo>
                  <a:lnTo>
                    <a:pt x="252" y="227"/>
                  </a:lnTo>
                  <a:lnTo>
                    <a:pt x="248" y="215"/>
                  </a:lnTo>
                  <a:lnTo>
                    <a:pt x="244" y="205"/>
                  </a:lnTo>
                  <a:lnTo>
                    <a:pt x="244" y="198"/>
                  </a:lnTo>
                  <a:lnTo>
                    <a:pt x="244" y="190"/>
                  </a:lnTo>
                  <a:lnTo>
                    <a:pt x="241" y="183"/>
                  </a:lnTo>
                  <a:lnTo>
                    <a:pt x="241" y="178"/>
                  </a:lnTo>
                  <a:lnTo>
                    <a:pt x="241" y="175"/>
                  </a:lnTo>
                  <a:lnTo>
                    <a:pt x="93" y="163"/>
                  </a:lnTo>
                  <a:lnTo>
                    <a:pt x="0" y="215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0" name="Freeform 180"/>
            <p:cNvSpPr>
              <a:spLocks/>
            </p:cNvSpPr>
            <p:nvPr/>
          </p:nvSpPr>
          <p:spPr bwMode="auto">
            <a:xfrm>
              <a:off x="4498" y="3728"/>
              <a:ext cx="516" cy="207"/>
            </a:xfrm>
            <a:custGeom>
              <a:avLst/>
              <a:gdLst/>
              <a:ahLst/>
              <a:cxnLst>
                <a:cxn ang="0">
                  <a:pos x="19" y="121"/>
                </a:cxn>
                <a:cxn ang="0">
                  <a:pos x="97" y="135"/>
                </a:cxn>
                <a:cxn ang="0">
                  <a:pos x="105" y="140"/>
                </a:cxn>
                <a:cxn ang="0">
                  <a:pos x="116" y="153"/>
                </a:cxn>
                <a:cxn ang="0">
                  <a:pos x="136" y="165"/>
                </a:cxn>
                <a:cxn ang="0">
                  <a:pos x="155" y="172"/>
                </a:cxn>
                <a:cxn ang="0">
                  <a:pos x="171" y="175"/>
                </a:cxn>
                <a:cxn ang="0">
                  <a:pos x="198" y="180"/>
                </a:cxn>
                <a:cxn ang="0">
                  <a:pos x="213" y="182"/>
                </a:cxn>
                <a:cxn ang="0">
                  <a:pos x="233" y="185"/>
                </a:cxn>
                <a:cxn ang="0">
                  <a:pos x="252" y="190"/>
                </a:cxn>
                <a:cxn ang="0">
                  <a:pos x="272" y="192"/>
                </a:cxn>
                <a:cxn ang="0">
                  <a:pos x="291" y="195"/>
                </a:cxn>
                <a:cxn ang="0">
                  <a:pos x="310" y="197"/>
                </a:cxn>
                <a:cxn ang="0">
                  <a:pos x="330" y="202"/>
                </a:cxn>
                <a:cxn ang="0">
                  <a:pos x="349" y="205"/>
                </a:cxn>
                <a:cxn ang="0">
                  <a:pos x="380" y="207"/>
                </a:cxn>
                <a:cxn ang="0">
                  <a:pos x="407" y="207"/>
                </a:cxn>
                <a:cxn ang="0">
                  <a:pos x="423" y="205"/>
                </a:cxn>
                <a:cxn ang="0">
                  <a:pos x="442" y="200"/>
                </a:cxn>
                <a:cxn ang="0">
                  <a:pos x="462" y="195"/>
                </a:cxn>
                <a:cxn ang="0">
                  <a:pos x="477" y="192"/>
                </a:cxn>
                <a:cxn ang="0">
                  <a:pos x="505" y="182"/>
                </a:cxn>
                <a:cxn ang="0">
                  <a:pos x="516" y="172"/>
                </a:cxn>
                <a:cxn ang="0">
                  <a:pos x="508" y="158"/>
                </a:cxn>
                <a:cxn ang="0">
                  <a:pos x="501" y="138"/>
                </a:cxn>
                <a:cxn ang="0">
                  <a:pos x="493" y="118"/>
                </a:cxn>
                <a:cxn ang="0">
                  <a:pos x="485" y="106"/>
                </a:cxn>
                <a:cxn ang="0">
                  <a:pos x="470" y="101"/>
                </a:cxn>
                <a:cxn ang="0">
                  <a:pos x="442" y="91"/>
                </a:cxn>
                <a:cxn ang="0">
                  <a:pos x="423" y="86"/>
                </a:cxn>
                <a:cxn ang="0">
                  <a:pos x="404" y="81"/>
                </a:cxn>
                <a:cxn ang="0">
                  <a:pos x="380" y="76"/>
                </a:cxn>
                <a:cxn ang="0">
                  <a:pos x="361" y="71"/>
                </a:cxn>
                <a:cxn ang="0">
                  <a:pos x="338" y="64"/>
                </a:cxn>
                <a:cxn ang="0">
                  <a:pos x="318" y="59"/>
                </a:cxn>
                <a:cxn ang="0">
                  <a:pos x="299" y="54"/>
                </a:cxn>
                <a:cxn ang="0">
                  <a:pos x="283" y="49"/>
                </a:cxn>
                <a:cxn ang="0">
                  <a:pos x="256" y="44"/>
                </a:cxn>
                <a:cxn ang="0">
                  <a:pos x="248" y="42"/>
                </a:cxn>
                <a:cxn ang="0">
                  <a:pos x="0" y="61"/>
                </a:cxn>
              </a:cxnLst>
              <a:rect l="0" t="0" r="r" b="b"/>
              <a:pathLst>
                <a:path w="516" h="207">
                  <a:moveTo>
                    <a:pt x="0" y="61"/>
                  </a:moveTo>
                  <a:lnTo>
                    <a:pt x="19" y="121"/>
                  </a:lnTo>
                  <a:lnTo>
                    <a:pt x="66" y="145"/>
                  </a:lnTo>
                  <a:lnTo>
                    <a:pt x="97" y="135"/>
                  </a:lnTo>
                  <a:lnTo>
                    <a:pt x="97" y="138"/>
                  </a:lnTo>
                  <a:lnTo>
                    <a:pt x="105" y="140"/>
                  </a:lnTo>
                  <a:lnTo>
                    <a:pt x="109" y="145"/>
                  </a:lnTo>
                  <a:lnTo>
                    <a:pt x="116" y="153"/>
                  </a:lnTo>
                  <a:lnTo>
                    <a:pt x="124" y="158"/>
                  </a:lnTo>
                  <a:lnTo>
                    <a:pt x="136" y="165"/>
                  </a:lnTo>
                  <a:lnTo>
                    <a:pt x="143" y="170"/>
                  </a:lnTo>
                  <a:lnTo>
                    <a:pt x="155" y="172"/>
                  </a:lnTo>
                  <a:lnTo>
                    <a:pt x="159" y="172"/>
                  </a:lnTo>
                  <a:lnTo>
                    <a:pt x="171" y="175"/>
                  </a:lnTo>
                  <a:lnTo>
                    <a:pt x="182" y="177"/>
                  </a:lnTo>
                  <a:lnTo>
                    <a:pt x="198" y="180"/>
                  </a:lnTo>
                  <a:lnTo>
                    <a:pt x="206" y="180"/>
                  </a:lnTo>
                  <a:lnTo>
                    <a:pt x="213" y="182"/>
                  </a:lnTo>
                  <a:lnTo>
                    <a:pt x="221" y="185"/>
                  </a:lnTo>
                  <a:lnTo>
                    <a:pt x="233" y="185"/>
                  </a:lnTo>
                  <a:lnTo>
                    <a:pt x="241" y="187"/>
                  </a:lnTo>
                  <a:lnTo>
                    <a:pt x="252" y="190"/>
                  </a:lnTo>
                  <a:lnTo>
                    <a:pt x="260" y="192"/>
                  </a:lnTo>
                  <a:lnTo>
                    <a:pt x="272" y="192"/>
                  </a:lnTo>
                  <a:lnTo>
                    <a:pt x="283" y="195"/>
                  </a:lnTo>
                  <a:lnTo>
                    <a:pt x="291" y="195"/>
                  </a:lnTo>
                  <a:lnTo>
                    <a:pt x="303" y="197"/>
                  </a:lnTo>
                  <a:lnTo>
                    <a:pt x="310" y="197"/>
                  </a:lnTo>
                  <a:lnTo>
                    <a:pt x="322" y="200"/>
                  </a:lnTo>
                  <a:lnTo>
                    <a:pt x="330" y="202"/>
                  </a:lnTo>
                  <a:lnTo>
                    <a:pt x="341" y="202"/>
                  </a:lnTo>
                  <a:lnTo>
                    <a:pt x="349" y="205"/>
                  </a:lnTo>
                  <a:lnTo>
                    <a:pt x="365" y="205"/>
                  </a:lnTo>
                  <a:lnTo>
                    <a:pt x="380" y="207"/>
                  </a:lnTo>
                  <a:lnTo>
                    <a:pt x="396" y="207"/>
                  </a:lnTo>
                  <a:lnTo>
                    <a:pt x="407" y="207"/>
                  </a:lnTo>
                  <a:lnTo>
                    <a:pt x="415" y="205"/>
                  </a:lnTo>
                  <a:lnTo>
                    <a:pt x="423" y="205"/>
                  </a:lnTo>
                  <a:lnTo>
                    <a:pt x="435" y="200"/>
                  </a:lnTo>
                  <a:lnTo>
                    <a:pt x="442" y="200"/>
                  </a:lnTo>
                  <a:lnTo>
                    <a:pt x="450" y="197"/>
                  </a:lnTo>
                  <a:lnTo>
                    <a:pt x="462" y="195"/>
                  </a:lnTo>
                  <a:lnTo>
                    <a:pt x="470" y="192"/>
                  </a:lnTo>
                  <a:lnTo>
                    <a:pt x="477" y="192"/>
                  </a:lnTo>
                  <a:lnTo>
                    <a:pt x="489" y="187"/>
                  </a:lnTo>
                  <a:lnTo>
                    <a:pt x="505" y="182"/>
                  </a:lnTo>
                  <a:lnTo>
                    <a:pt x="512" y="177"/>
                  </a:lnTo>
                  <a:lnTo>
                    <a:pt x="516" y="172"/>
                  </a:lnTo>
                  <a:lnTo>
                    <a:pt x="512" y="167"/>
                  </a:lnTo>
                  <a:lnTo>
                    <a:pt x="508" y="158"/>
                  </a:lnTo>
                  <a:lnTo>
                    <a:pt x="505" y="148"/>
                  </a:lnTo>
                  <a:lnTo>
                    <a:pt x="501" y="138"/>
                  </a:lnTo>
                  <a:lnTo>
                    <a:pt x="497" y="128"/>
                  </a:lnTo>
                  <a:lnTo>
                    <a:pt x="493" y="118"/>
                  </a:lnTo>
                  <a:lnTo>
                    <a:pt x="489" y="111"/>
                  </a:lnTo>
                  <a:lnTo>
                    <a:pt x="485" y="106"/>
                  </a:lnTo>
                  <a:lnTo>
                    <a:pt x="477" y="103"/>
                  </a:lnTo>
                  <a:lnTo>
                    <a:pt x="470" y="101"/>
                  </a:lnTo>
                  <a:lnTo>
                    <a:pt x="454" y="96"/>
                  </a:lnTo>
                  <a:lnTo>
                    <a:pt x="442" y="91"/>
                  </a:lnTo>
                  <a:lnTo>
                    <a:pt x="431" y="89"/>
                  </a:lnTo>
                  <a:lnTo>
                    <a:pt x="423" y="86"/>
                  </a:lnTo>
                  <a:lnTo>
                    <a:pt x="411" y="81"/>
                  </a:lnTo>
                  <a:lnTo>
                    <a:pt x="404" y="81"/>
                  </a:lnTo>
                  <a:lnTo>
                    <a:pt x="392" y="76"/>
                  </a:lnTo>
                  <a:lnTo>
                    <a:pt x="380" y="76"/>
                  </a:lnTo>
                  <a:lnTo>
                    <a:pt x="369" y="71"/>
                  </a:lnTo>
                  <a:lnTo>
                    <a:pt x="361" y="71"/>
                  </a:lnTo>
                  <a:lnTo>
                    <a:pt x="349" y="66"/>
                  </a:lnTo>
                  <a:lnTo>
                    <a:pt x="338" y="64"/>
                  </a:lnTo>
                  <a:lnTo>
                    <a:pt x="330" y="61"/>
                  </a:lnTo>
                  <a:lnTo>
                    <a:pt x="318" y="59"/>
                  </a:lnTo>
                  <a:lnTo>
                    <a:pt x="307" y="54"/>
                  </a:lnTo>
                  <a:lnTo>
                    <a:pt x="299" y="54"/>
                  </a:lnTo>
                  <a:lnTo>
                    <a:pt x="291" y="51"/>
                  </a:lnTo>
                  <a:lnTo>
                    <a:pt x="283" y="49"/>
                  </a:lnTo>
                  <a:lnTo>
                    <a:pt x="264" y="47"/>
                  </a:lnTo>
                  <a:lnTo>
                    <a:pt x="256" y="44"/>
                  </a:lnTo>
                  <a:lnTo>
                    <a:pt x="248" y="42"/>
                  </a:lnTo>
                  <a:lnTo>
                    <a:pt x="248" y="42"/>
                  </a:lnTo>
                  <a:lnTo>
                    <a:pt x="159" y="0"/>
                  </a:lnTo>
                  <a:lnTo>
                    <a:pt x="0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2E2E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1" name="Freeform 181"/>
            <p:cNvSpPr>
              <a:spLocks/>
            </p:cNvSpPr>
            <p:nvPr/>
          </p:nvSpPr>
          <p:spPr bwMode="auto">
            <a:xfrm>
              <a:off x="4148" y="3858"/>
              <a:ext cx="459" cy="277"/>
            </a:xfrm>
            <a:custGeom>
              <a:avLst/>
              <a:gdLst/>
              <a:ahLst/>
              <a:cxnLst>
                <a:cxn ang="0">
                  <a:pos x="90" y="112"/>
                </a:cxn>
                <a:cxn ang="0">
                  <a:pos x="101" y="124"/>
                </a:cxn>
                <a:cxn ang="0">
                  <a:pos x="113" y="139"/>
                </a:cxn>
                <a:cxn ang="0">
                  <a:pos x="125" y="153"/>
                </a:cxn>
                <a:cxn ang="0">
                  <a:pos x="140" y="171"/>
                </a:cxn>
                <a:cxn ang="0">
                  <a:pos x="152" y="186"/>
                </a:cxn>
                <a:cxn ang="0">
                  <a:pos x="163" y="198"/>
                </a:cxn>
                <a:cxn ang="0">
                  <a:pos x="171" y="208"/>
                </a:cxn>
                <a:cxn ang="0">
                  <a:pos x="183" y="213"/>
                </a:cxn>
                <a:cxn ang="0">
                  <a:pos x="206" y="223"/>
                </a:cxn>
                <a:cxn ang="0">
                  <a:pos x="233" y="235"/>
                </a:cxn>
                <a:cxn ang="0">
                  <a:pos x="257" y="242"/>
                </a:cxn>
                <a:cxn ang="0">
                  <a:pos x="276" y="250"/>
                </a:cxn>
                <a:cxn ang="0">
                  <a:pos x="303" y="257"/>
                </a:cxn>
                <a:cxn ang="0">
                  <a:pos x="338" y="267"/>
                </a:cxn>
                <a:cxn ang="0">
                  <a:pos x="365" y="272"/>
                </a:cxn>
                <a:cxn ang="0">
                  <a:pos x="385" y="277"/>
                </a:cxn>
                <a:cxn ang="0">
                  <a:pos x="396" y="272"/>
                </a:cxn>
                <a:cxn ang="0">
                  <a:pos x="416" y="265"/>
                </a:cxn>
                <a:cxn ang="0">
                  <a:pos x="439" y="252"/>
                </a:cxn>
                <a:cxn ang="0">
                  <a:pos x="455" y="237"/>
                </a:cxn>
                <a:cxn ang="0">
                  <a:pos x="459" y="223"/>
                </a:cxn>
                <a:cxn ang="0">
                  <a:pos x="459" y="203"/>
                </a:cxn>
                <a:cxn ang="0">
                  <a:pos x="455" y="181"/>
                </a:cxn>
                <a:cxn ang="0">
                  <a:pos x="447" y="163"/>
                </a:cxn>
                <a:cxn ang="0">
                  <a:pos x="435" y="153"/>
                </a:cxn>
                <a:cxn ang="0">
                  <a:pos x="416" y="139"/>
                </a:cxn>
                <a:cxn ang="0">
                  <a:pos x="396" y="121"/>
                </a:cxn>
                <a:cxn ang="0">
                  <a:pos x="377" y="109"/>
                </a:cxn>
                <a:cxn ang="0">
                  <a:pos x="361" y="94"/>
                </a:cxn>
                <a:cxn ang="0">
                  <a:pos x="346" y="79"/>
                </a:cxn>
                <a:cxn ang="0">
                  <a:pos x="327" y="67"/>
                </a:cxn>
                <a:cxn ang="0">
                  <a:pos x="311" y="52"/>
                </a:cxn>
                <a:cxn ang="0">
                  <a:pos x="292" y="40"/>
                </a:cxn>
                <a:cxn ang="0">
                  <a:pos x="276" y="28"/>
                </a:cxn>
                <a:cxn ang="0">
                  <a:pos x="261" y="13"/>
                </a:cxn>
                <a:cxn ang="0">
                  <a:pos x="245" y="0"/>
                </a:cxn>
                <a:cxn ang="0">
                  <a:pos x="4" y="37"/>
                </a:cxn>
                <a:cxn ang="0">
                  <a:pos x="4" y="92"/>
                </a:cxn>
                <a:cxn ang="0">
                  <a:pos x="16" y="104"/>
                </a:cxn>
                <a:cxn ang="0">
                  <a:pos x="28" y="116"/>
                </a:cxn>
                <a:cxn ang="0">
                  <a:pos x="74" y="131"/>
                </a:cxn>
                <a:cxn ang="0">
                  <a:pos x="86" y="109"/>
                </a:cxn>
              </a:cxnLst>
              <a:rect l="0" t="0" r="r" b="b"/>
              <a:pathLst>
                <a:path w="459" h="277">
                  <a:moveTo>
                    <a:pt x="86" y="109"/>
                  </a:moveTo>
                  <a:lnTo>
                    <a:pt x="90" y="112"/>
                  </a:lnTo>
                  <a:lnTo>
                    <a:pt x="94" y="116"/>
                  </a:lnTo>
                  <a:lnTo>
                    <a:pt x="101" y="124"/>
                  </a:lnTo>
                  <a:lnTo>
                    <a:pt x="105" y="131"/>
                  </a:lnTo>
                  <a:lnTo>
                    <a:pt x="113" y="139"/>
                  </a:lnTo>
                  <a:lnTo>
                    <a:pt x="121" y="146"/>
                  </a:lnTo>
                  <a:lnTo>
                    <a:pt x="125" y="153"/>
                  </a:lnTo>
                  <a:lnTo>
                    <a:pt x="132" y="163"/>
                  </a:lnTo>
                  <a:lnTo>
                    <a:pt x="140" y="171"/>
                  </a:lnTo>
                  <a:lnTo>
                    <a:pt x="144" y="178"/>
                  </a:lnTo>
                  <a:lnTo>
                    <a:pt x="152" y="186"/>
                  </a:lnTo>
                  <a:lnTo>
                    <a:pt x="160" y="193"/>
                  </a:lnTo>
                  <a:lnTo>
                    <a:pt x="163" y="198"/>
                  </a:lnTo>
                  <a:lnTo>
                    <a:pt x="167" y="203"/>
                  </a:lnTo>
                  <a:lnTo>
                    <a:pt x="171" y="208"/>
                  </a:lnTo>
                  <a:lnTo>
                    <a:pt x="179" y="210"/>
                  </a:lnTo>
                  <a:lnTo>
                    <a:pt x="183" y="213"/>
                  </a:lnTo>
                  <a:lnTo>
                    <a:pt x="194" y="218"/>
                  </a:lnTo>
                  <a:lnTo>
                    <a:pt x="206" y="223"/>
                  </a:lnTo>
                  <a:lnTo>
                    <a:pt x="218" y="230"/>
                  </a:lnTo>
                  <a:lnTo>
                    <a:pt x="233" y="235"/>
                  </a:lnTo>
                  <a:lnTo>
                    <a:pt x="249" y="240"/>
                  </a:lnTo>
                  <a:lnTo>
                    <a:pt x="257" y="242"/>
                  </a:lnTo>
                  <a:lnTo>
                    <a:pt x="268" y="247"/>
                  </a:lnTo>
                  <a:lnTo>
                    <a:pt x="276" y="250"/>
                  </a:lnTo>
                  <a:lnTo>
                    <a:pt x="288" y="252"/>
                  </a:lnTo>
                  <a:lnTo>
                    <a:pt x="303" y="257"/>
                  </a:lnTo>
                  <a:lnTo>
                    <a:pt x="323" y="262"/>
                  </a:lnTo>
                  <a:lnTo>
                    <a:pt x="338" y="267"/>
                  </a:lnTo>
                  <a:lnTo>
                    <a:pt x="354" y="272"/>
                  </a:lnTo>
                  <a:lnTo>
                    <a:pt x="365" y="272"/>
                  </a:lnTo>
                  <a:lnTo>
                    <a:pt x="377" y="274"/>
                  </a:lnTo>
                  <a:lnTo>
                    <a:pt x="385" y="277"/>
                  </a:lnTo>
                  <a:lnTo>
                    <a:pt x="393" y="277"/>
                  </a:lnTo>
                  <a:lnTo>
                    <a:pt x="396" y="272"/>
                  </a:lnTo>
                  <a:lnTo>
                    <a:pt x="408" y="269"/>
                  </a:lnTo>
                  <a:lnTo>
                    <a:pt x="416" y="265"/>
                  </a:lnTo>
                  <a:lnTo>
                    <a:pt x="431" y="260"/>
                  </a:lnTo>
                  <a:lnTo>
                    <a:pt x="439" y="252"/>
                  </a:lnTo>
                  <a:lnTo>
                    <a:pt x="447" y="245"/>
                  </a:lnTo>
                  <a:lnTo>
                    <a:pt x="455" y="237"/>
                  </a:lnTo>
                  <a:lnTo>
                    <a:pt x="459" y="232"/>
                  </a:lnTo>
                  <a:lnTo>
                    <a:pt x="459" y="223"/>
                  </a:lnTo>
                  <a:lnTo>
                    <a:pt x="459" y="213"/>
                  </a:lnTo>
                  <a:lnTo>
                    <a:pt x="459" y="203"/>
                  </a:lnTo>
                  <a:lnTo>
                    <a:pt x="459" y="193"/>
                  </a:lnTo>
                  <a:lnTo>
                    <a:pt x="455" y="181"/>
                  </a:lnTo>
                  <a:lnTo>
                    <a:pt x="455" y="173"/>
                  </a:lnTo>
                  <a:lnTo>
                    <a:pt x="447" y="163"/>
                  </a:lnTo>
                  <a:lnTo>
                    <a:pt x="443" y="158"/>
                  </a:lnTo>
                  <a:lnTo>
                    <a:pt x="435" y="153"/>
                  </a:lnTo>
                  <a:lnTo>
                    <a:pt x="427" y="146"/>
                  </a:lnTo>
                  <a:lnTo>
                    <a:pt x="416" y="139"/>
                  </a:lnTo>
                  <a:lnTo>
                    <a:pt x="404" y="129"/>
                  </a:lnTo>
                  <a:lnTo>
                    <a:pt x="396" y="121"/>
                  </a:lnTo>
                  <a:lnTo>
                    <a:pt x="389" y="114"/>
                  </a:lnTo>
                  <a:lnTo>
                    <a:pt x="377" y="109"/>
                  </a:lnTo>
                  <a:lnTo>
                    <a:pt x="369" y="102"/>
                  </a:lnTo>
                  <a:lnTo>
                    <a:pt x="361" y="94"/>
                  </a:lnTo>
                  <a:lnTo>
                    <a:pt x="354" y="87"/>
                  </a:lnTo>
                  <a:lnTo>
                    <a:pt x="346" y="79"/>
                  </a:lnTo>
                  <a:lnTo>
                    <a:pt x="338" y="75"/>
                  </a:lnTo>
                  <a:lnTo>
                    <a:pt x="327" y="67"/>
                  </a:lnTo>
                  <a:lnTo>
                    <a:pt x="319" y="60"/>
                  </a:lnTo>
                  <a:lnTo>
                    <a:pt x="311" y="52"/>
                  </a:lnTo>
                  <a:lnTo>
                    <a:pt x="303" y="45"/>
                  </a:lnTo>
                  <a:lnTo>
                    <a:pt x="292" y="40"/>
                  </a:lnTo>
                  <a:lnTo>
                    <a:pt x="284" y="33"/>
                  </a:lnTo>
                  <a:lnTo>
                    <a:pt x="276" y="28"/>
                  </a:lnTo>
                  <a:lnTo>
                    <a:pt x="272" y="23"/>
                  </a:lnTo>
                  <a:lnTo>
                    <a:pt x="261" y="13"/>
                  </a:lnTo>
                  <a:lnTo>
                    <a:pt x="253" y="5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4" y="37"/>
                  </a:lnTo>
                  <a:lnTo>
                    <a:pt x="0" y="89"/>
                  </a:lnTo>
                  <a:lnTo>
                    <a:pt x="4" y="92"/>
                  </a:lnTo>
                  <a:lnTo>
                    <a:pt x="12" y="99"/>
                  </a:lnTo>
                  <a:lnTo>
                    <a:pt x="16" y="104"/>
                  </a:lnTo>
                  <a:lnTo>
                    <a:pt x="24" y="109"/>
                  </a:lnTo>
                  <a:lnTo>
                    <a:pt x="28" y="116"/>
                  </a:lnTo>
                  <a:lnTo>
                    <a:pt x="35" y="121"/>
                  </a:lnTo>
                  <a:lnTo>
                    <a:pt x="74" y="131"/>
                  </a:lnTo>
                  <a:lnTo>
                    <a:pt x="86" y="109"/>
                  </a:lnTo>
                  <a:lnTo>
                    <a:pt x="86" y="109"/>
                  </a:lnTo>
                  <a:close/>
                </a:path>
              </a:pathLst>
            </a:custGeom>
            <a:solidFill>
              <a:srgbClr val="2E2E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2" name="Freeform 182"/>
            <p:cNvSpPr>
              <a:spLocks/>
            </p:cNvSpPr>
            <p:nvPr/>
          </p:nvSpPr>
          <p:spPr bwMode="auto">
            <a:xfrm>
              <a:off x="4253" y="2494"/>
              <a:ext cx="276" cy="283"/>
            </a:xfrm>
            <a:custGeom>
              <a:avLst/>
              <a:gdLst/>
              <a:ahLst/>
              <a:cxnLst>
                <a:cxn ang="0">
                  <a:pos x="62" y="279"/>
                </a:cxn>
                <a:cxn ang="0">
                  <a:pos x="51" y="266"/>
                </a:cxn>
                <a:cxn ang="0">
                  <a:pos x="35" y="246"/>
                </a:cxn>
                <a:cxn ang="0">
                  <a:pos x="20" y="227"/>
                </a:cxn>
                <a:cxn ang="0">
                  <a:pos x="8" y="214"/>
                </a:cxn>
                <a:cxn ang="0">
                  <a:pos x="0" y="192"/>
                </a:cxn>
                <a:cxn ang="0">
                  <a:pos x="0" y="170"/>
                </a:cxn>
                <a:cxn ang="0">
                  <a:pos x="0" y="158"/>
                </a:cxn>
                <a:cxn ang="0">
                  <a:pos x="0" y="153"/>
                </a:cxn>
                <a:cxn ang="0">
                  <a:pos x="4" y="140"/>
                </a:cxn>
                <a:cxn ang="0">
                  <a:pos x="4" y="123"/>
                </a:cxn>
                <a:cxn ang="0">
                  <a:pos x="8" y="113"/>
                </a:cxn>
                <a:cxn ang="0">
                  <a:pos x="8" y="101"/>
                </a:cxn>
                <a:cxn ang="0">
                  <a:pos x="12" y="91"/>
                </a:cxn>
                <a:cxn ang="0">
                  <a:pos x="12" y="81"/>
                </a:cxn>
                <a:cxn ang="0">
                  <a:pos x="16" y="69"/>
                </a:cxn>
                <a:cxn ang="0">
                  <a:pos x="20" y="54"/>
                </a:cxn>
                <a:cxn ang="0">
                  <a:pos x="31" y="34"/>
                </a:cxn>
                <a:cxn ang="0">
                  <a:pos x="39" y="22"/>
                </a:cxn>
                <a:cxn ang="0">
                  <a:pos x="62" y="2"/>
                </a:cxn>
                <a:cxn ang="0">
                  <a:pos x="62" y="98"/>
                </a:cxn>
                <a:cxn ang="0">
                  <a:pos x="101" y="128"/>
                </a:cxn>
                <a:cxn ang="0">
                  <a:pos x="156" y="135"/>
                </a:cxn>
                <a:cxn ang="0">
                  <a:pos x="218" y="140"/>
                </a:cxn>
                <a:cxn ang="0">
                  <a:pos x="276" y="175"/>
                </a:cxn>
                <a:cxn ang="0">
                  <a:pos x="260" y="202"/>
                </a:cxn>
                <a:cxn ang="0">
                  <a:pos x="260" y="212"/>
                </a:cxn>
                <a:cxn ang="0">
                  <a:pos x="256" y="224"/>
                </a:cxn>
                <a:cxn ang="0">
                  <a:pos x="253" y="237"/>
                </a:cxn>
                <a:cxn ang="0">
                  <a:pos x="241" y="249"/>
                </a:cxn>
                <a:cxn ang="0">
                  <a:pos x="225" y="264"/>
                </a:cxn>
                <a:cxn ang="0">
                  <a:pos x="214" y="274"/>
                </a:cxn>
                <a:cxn ang="0">
                  <a:pos x="210" y="279"/>
                </a:cxn>
                <a:cxn ang="0">
                  <a:pos x="66" y="283"/>
                </a:cxn>
              </a:cxnLst>
              <a:rect l="0" t="0" r="r" b="b"/>
              <a:pathLst>
                <a:path w="276" h="283">
                  <a:moveTo>
                    <a:pt x="66" y="283"/>
                  </a:moveTo>
                  <a:lnTo>
                    <a:pt x="62" y="279"/>
                  </a:lnTo>
                  <a:lnTo>
                    <a:pt x="58" y="274"/>
                  </a:lnTo>
                  <a:lnTo>
                    <a:pt x="51" y="266"/>
                  </a:lnTo>
                  <a:lnTo>
                    <a:pt x="47" y="256"/>
                  </a:lnTo>
                  <a:lnTo>
                    <a:pt x="35" y="246"/>
                  </a:lnTo>
                  <a:lnTo>
                    <a:pt x="27" y="237"/>
                  </a:lnTo>
                  <a:lnTo>
                    <a:pt x="20" y="227"/>
                  </a:lnTo>
                  <a:lnTo>
                    <a:pt x="12" y="222"/>
                  </a:lnTo>
                  <a:lnTo>
                    <a:pt x="8" y="214"/>
                  </a:lnTo>
                  <a:lnTo>
                    <a:pt x="0" y="204"/>
                  </a:lnTo>
                  <a:lnTo>
                    <a:pt x="0" y="192"/>
                  </a:lnTo>
                  <a:lnTo>
                    <a:pt x="0" y="182"/>
                  </a:lnTo>
                  <a:lnTo>
                    <a:pt x="0" y="170"/>
                  </a:lnTo>
                  <a:lnTo>
                    <a:pt x="0" y="163"/>
                  </a:lnTo>
                  <a:lnTo>
                    <a:pt x="0" y="158"/>
                  </a:lnTo>
                  <a:lnTo>
                    <a:pt x="0" y="155"/>
                  </a:lnTo>
                  <a:lnTo>
                    <a:pt x="0" y="153"/>
                  </a:lnTo>
                  <a:lnTo>
                    <a:pt x="0" y="148"/>
                  </a:lnTo>
                  <a:lnTo>
                    <a:pt x="4" y="140"/>
                  </a:lnTo>
                  <a:lnTo>
                    <a:pt x="4" y="130"/>
                  </a:lnTo>
                  <a:lnTo>
                    <a:pt x="4" y="123"/>
                  </a:lnTo>
                  <a:lnTo>
                    <a:pt x="4" y="118"/>
                  </a:lnTo>
                  <a:lnTo>
                    <a:pt x="8" y="113"/>
                  </a:lnTo>
                  <a:lnTo>
                    <a:pt x="8" y="108"/>
                  </a:lnTo>
                  <a:lnTo>
                    <a:pt x="8" y="101"/>
                  </a:lnTo>
                  <a:lnTo>
                    <a:pt x="8" y="96"/>
                  </a:lnTo>
                  <a:lnTo>
                    <a:pt x="12" y="91"/>
                  </a:lnTo>
                  <a:lnTo>
                    <a:pt x="12" y="86"/>
                  </a:lnTo>
                  <a:lnTo>
                    <a:pt x="12" y="81"/>
                  </a:lnTo>
                  <a:lnTo>
                    <a:pt x="12" y="76"/>
                  </a:lnTo>
                  <a:lnTo>
                    <a:pt x="16" y="69"/>
                  </a:lnTo>
                  <a:lnTo>
                    <a:pt x="16" y="64"/>
                  </a:lnTo>
                  <a:lnTo>
                    <a:pt x="20" y="54"/>
                  </a:lnTo>
                  <a:lnTo>
                    <a:pt x="27" y="44"/>
                  </a:lnTo>
                  <a:lnTo>
                    <a:pt x="31" y="34"/>
                  </a:lnTo>
                  <a:lnTo>
                    <a:pt x="39" y="27"/>
                  </a:lnTo>
                  <a:lnTo>
                    <a:pt x="39" y="22"/>
                  </a:lnTo>
                  <a:lnTo>
                    <a:pt x="43" y="22"/>
                  </a:lnTo>
                  <a:lnTo>
                    <a:pt x="62" y="2"/>
                  </a:lnTo>
                  <a:lnTo>
                    <a:pt x="105" y="0"/>
                  </a:lnTo>
                  <a:lnTo>
                    <a:pt x="62" y="98"/>
                  </a:lnTo>
                  <a:lnTo>
                    <a:pt x="62" y="140"/>
                  </a:lnTo>
                  <a:lnTo>
                    <a:pt x="101" y="128"/>
                  </a:lnTo>
                  <a:lnTo>
                    <a:pt x="128" y="128"/>
                  </a:lnTo>
                  <a:lnTo>
                    <a:pt x="156" y="135"/>
                  </a:lnTo>
                  <a:lnTo>
                    <a:pt x="179" y="125"/>
                  </a:lnTo>
                  <a:lnTo>
                    <a:pt x="218" y="140"/>
                  </a:lnTo>
                  <a:lnTo>
                    <a:pt x="260" y="145"/>
                  </a:lnTo>
                  <a:lnTo>
                    <a:pt x="276" y="175"/>
                  </a:lnTo>
                  <a:lnTo>
                    <a:pt x="260" y="200"/>
                  </a:lnTo>
                  <a:lnTo>
                    <a:pt x="260" y="202"/>
                  </a:lnTo>
                  <a:lnTo>
                    <a:pt x="260" y="207"/>
                  </a:lnTo>
                  <a:lnTo>
                    <a:pt x="260" y="212"/>
                  </a:lnTo>
                  <a:lnTo>
                    <a:pt x="256" y="219"/>
                  </a:lnTo>
                  <a:lnTo>
                    <a:pt x="256" y="224"/>
                  </a:lnTo>
                  <a:lnTo>
                    <a:pt x="253" y="229"/>
                  </a:lnTo>
                  <a:lnTo>
                    <a:pt x="253" y="237"/>
                  </a:lnTo>
                  <a:lnTo>
                    <a:pt x="245" y="241"/>
                  </a:lnTo>
                  <a:lnTo>
                    <a:pt x="241" y="249"/>
                  </a:lnTo>
                  <a:lnTo>
                    <a:pt x="233" y="254"/>
                  </a:lnTo>
                  <a:lnTo>
                    <a:pt x="225" y="264"/>
                  </a:lnTo>
                  <a:lnTo>
                    <a:pt x="218" y="269"/>
                  </a:lnTo>
                  <a:lnTo>
                    <a:pt x="214" y="274"/>
                  </a:lnTo>
                  <a:lnTo>
                    <a:pt x="210" y="279"/>
                  </a:lnTo>
                  <a:lnTo>
                    <a:pt x="210" y="279"/>
                  </a:lnTo>
                  <a:lnTo>
                    <a:pt x="66" y="283"/>
                  </a:lnTo>
                  <a:lnTo>
                    <a:pt x="66" y="283"/>
                  </a:lnTo>
                  <a:close/>
                </a:path>
              </a:pathLst>
            </a:custGeom>
            <a:solidFill>
              <a:srgbClr val="EB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3" name="Freeform 183"/>
            <p:cNvSpPr>
              <a:spLocks/>
            </p:cNvSpPr>
            <p:nvPr/>
          </p:nvSpPr>
          <p:spPr bwMode="auto">
            <a:xfrm>
              <a:off x="4311" y="2770"/>
              <a:ext cx="164" cy="44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3"/>
                </a:cxn>
                <a:cxn ang="0">
                  <a:pos x="164" y="0"/>
                </a:cxn>
                <a:cxn ang="0">
                  <a:pos x="164" y="37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64" h="44">
                  <a:moveTo>
                    <a:pt x="0" y="44"/>
                  </a:moveTo>
                  <a:lnTo>
                    <a:pt x="0" y="3"/>
                  </a:lnTo>
                  <a:lnTo>
                    <a:pt x="164" y="0"/>
                  </a:lnTo>
                  <a:lnTo>
                    <a:pt x="164" y="37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4" name="Freeform 184"/>
            <p:cNvSpPr>
              <a:spLocks/>
            </p:cNvSpPr>
            <p:nvPr/>
          </p:nvSpPr>
          <p:spPr bwMode="auto">
            <a:xfrm>
              <a:off x="3038" y="2805"/>
              <a:ext cx="1720" cy="1103"/>
            </a:xfrm>
            <a:custGeom>
              <a:avLst/>
              <a:gdLst/>
              <a:ahLst/>
              <a:cxnLst>
                <a:cxn ang="0">
                  <a:pos x="43" y="777"/>
                </a:cxn>
                <a:cxn ang="0">
                  <a:pos x="74" y="856"/>
                </a:cxn>
                <a:cxn ang="0">
                  <a:pos x="105" y="915"/>
                </a:cxn>
                <a:cxn ang="0">
                  <a:pos x="140" y="928"/>
                </a:cxn>
                <a:cxn ang="0">
                  <a:pos x="167" y="935"/>
                </a:cxn>
                <a:cxn ang="0">
                  <a:pos x="213" y="999"/>
                </a:cxn>
                <a:cxn ang="0">
                  <a:pos x="307" y="1009"/>
                </a:cxn>
                <a:cxn ang="0">
                  <a:pos x="404" y="1002"/>
                </a:cxn>
                <a:cxn ang="0">
                  <a:pos x="477" y="994"/>
                </a:cxn>
                <a:cxn ang="0">
                  <a:pos x="555" y="982"/>
                </a:cxn>
                <a:cxn ang="0">
                  <a:pos x="644" y="967"/>
                </a:cxn>
                <a:cxn ang="0">
                  <a:pos x="749" y="945"/>
                </a:cxn>
                <a:cxn ang="0">
                  <a:pos x="811" y="910"/>
                </a:cxn>
                <a:cxn ang="0">
                  <a:pos x="858" y="858"/>
                </a:cxn>
                <a:cxn ang="0">
                  <a:pos x="1060" y="1090"/>
                </a:cxn>
                <a:cxn ang="0">
                  <a:pos x="1145" y="1098"/>
                </a:cxn>
                <a:cxn ang="0">
                  <a:pos x="1231" y="1103"/>
                </a:cxn>
                <a:cxn ang="0">
                  <a:pos x="1324" y="1093"/>
                </a:cxn>
                <a:cxn ang="0">
                  <a:pos x="1394" y="1049"/>
                </a:cxn>
                <a:cxn ang="0">
                  <a:pos x="1394" y="1009"/>
                </a:cxn>
                <a:cxn ang="0">
                  <a:pos x="1405" y="982"/>
                </a:cxn>
                <a:cxn ang="0">
                  <a:pos x="1510" y="999"/>
                </a:cxn>
                <a:cxn ang="0">
                  <a:pos x="1572" y="997"/>
                </a:cxn>
                <a:cxn ang="0">
                  <a:pos x="1681" y="957"/>
                </a:cxn>
                <a:cxn ang="0">
                  <a:pos x="1712" y="930"/>
                </a:cxn>
                <a:cxn ang="0">
                  <a:pos x="1681" y="866"/>
                </a:cxn>
                <a:cxn ang="0">
                  <a:pos x="1638" y="782"/>
                </a:cxn>
                <a:cxn ang="0">
                  <a:pos x="1588" y="678"/>
                </a:cxn>
                <a:cxn ang="0">
                  <a:pos x="1530" y="570"/>
                </a:cxn>
                <a:cxn ang="0">
                  <a:pos x="1475" y="471"/>
                </a:cxn>
                <a:cxn ang="0">
                  <a:pos x="1425" y="390"/>
                </a:cxn>
                <a:cxn ang="0">
                  <a:pos x="1374" y="333"/>
                </a:cxn>
                <a:cxn ang="0">
                  <a:pos x="1316" y="281"/>
                </a:cxn>
                <a:cxn ang="0">
                  <a:pos x="1382" y="209"/>
                </a:cxn>
                <a:cxn ang="0">
                  <a:pos x="1429" y="135"/>
                </a:cxn>
                <a:cxn ang="0">
                  <a:pos x="1440" y="88"/>
                </a:cxn>
                <a:cxn ang="0">
                  <a:pos x="1452" y="19"/>
                </a:cxn>
                <a:cxn ang="0">
                  <a:pos x="1262" y="14"/>
                </a:cxn>
                <a:cxn ang="0">
                  <a:pos x="1231" y="79"/>
                </a:cxn>
                <a:cxn ang="0">
                  <a:pos x="1176" y="138"/>
                </a:cxn>
                <a:cxn ang="0">
                  <a:pos x="1106" y="192"/>
                </a:cxn>
                <a:cxn ang="0">
                  <a:pos x="648" y="108"/>
                </a:cxn>
                <a:cxn ang="0">
                  <a:pos x="567" y="96"/>
                </a:cxn>
                <a:cxn ang="0">
                  <a:pos x="466" y="86"/>
                </a:cxn>
                <a:cxn ang="0">
                  <a:pos x="400" y="81"/>
                </a:cxn>
                <a:cxn ang="0">
                  <a:pos x="334" y="93"/>
                </a:cxn>
                <a:cxn ang="0">
                  <a:pos x="248" y="116"/>
                </a:cxn>
                <a:cxn ang="0">
                  <a:pos x="163" y="143"/>
                </a:cxn>
                <a:cxn ang="0">
                  <a:pos x="89" y="200"/>
                </a:cxn>
                <a:cxn ang="0">
                  <a:pos x="78" y="251"/>
                </a:cxn>
                <a:cxn ang="0">
                  <a:pos x="58" y="311"/>
                </a:cxn>
                <a:cxn ang="0">
                  <a:pos x="27" y="390"/>
                </a:cxn>
                <a:cxn ang="0">
                  <a:pos x="8" y="456"/>
                </a:cxn>
                <a:cxn ang="0">
                  <a:pos x="0" y="508"/>
                </a:cxn>
                <a:cxn ang="0">
                  <a:pos x="0" y="565"/>
                </a:cxn>
                <a:cxn ang="0">
                  <a:pos x="4" y="609"/>
                </a:cxn>
                <a:cxn ang="0">
                  <a:pos x="15" y="678"/>
                </a:cxn>
              </a:cxnLst>
              <a:rect l="0" t="0" r="r" b="b"/>
              <a:pathLst>
                <a:path w="1720" h="1103">
                  <a:moveTo>
                    <a:pt x="27" y="710"/>
                  </a:moveTo>
                  <a:lnTo>
                    <a:pt x="27" y="718"/>
                  </a:lnTo>
                  <a:lnTo>
                    <a:pt x="27" y="728"/>
                  </a:lnTo>
                  <a:lnTo>
                    <a:pt x="31" y="738"/>
                  </a:lnTo>
                  <a:lnTo>
                    <a:pt x="35" y="747"/>
                  </a:lnTo>
                  <a:lnTo>
                    <a:pt x="35" y="757"/>
                  </a:lnTo>
                  <a:lnTo>
                    <a:pt x="39" y="767"/>
                  </a:lnTo>
                  <a:lnTo>
                    <a:pt x="43" y="777"/>
                  </a:lnTo>
                  <a:lnTo>
                    <a:pt x="47" y="789"/>
                  </a:lnTo>
                  <a:lnTo>
                    <a:pt x="50" y="799"/>
                  </a:lnTo>
                  <a:lnTo>
                    <a:pt x="54" y="809"/>
                  </a:lnTo>
                  <a:lnTo>
                    <a:pt x="58" y="819"/>
                  </a:lnTo>
                  <a:lnTo>
                    <a:pt x="62" y="829"/>
                  </a:lnTo>
                  <a:lnTo>
                    <a:pt x="66" y="836"/>
                  </a:lnTo>
                  <a:lnTo>
                    <a:pt x="70" y="846"/>
                  </a:lnTo>
                  <a:lnTo>
                    <a:pt x="74" y="856"/>
                  </a:lnTo>
                  <a:lnTo>
                    <a:pt x="81" y="866"/>
                  </a:lnTo>
                  <a:lnTo>
                    <a:pt x="85" y="873"/>
                  </a:lnTo>
                  <a:lnTo>
                    <a:pt x="85" y="881"/>
                  </a:lnTo>
                  <a:lnTo>
                    <a:pt x="89" y="888"/>
                  </a:lnTo>
                  <a:lnTo>
                    <a:pt x="93" y="898"/>
                  </a:lnTo>
                  <a:lnTo>
                    <a:pt x="97" y="903"/>
                  </a:lnTo>
                  <a:lnTo>
                    <a:pt x="101" y="910"/>
                  </a:lnTo>
                  <a:lnTo>
                    <a:pt x="105" y="915"/>
                  </a:lnTo>
                  <a:lnTo>
                    <a:pt x="109" y="923"/>
                  </a:lnTo>
                  <a:lnTo>
                    <a:pt x="113" y="933"/>
                  </a:lnTo>
                  <a:lnTo>
                    <a:pt x="116" y="937"/>
                  </a:lnTo>
                  <a:lnTo>
                    <a:pt x="120" y="945"/>
                  </a:lnTo>
                  <a:lnTo>
                    <a:pt x="120" y="945"/>
                  </a:lnTo>
                  <a:lnTo>
                    <a:pt x="124" y="942"/>
                  </a:lnTo>
                  <a:lnTo>
                    <a:pt x="136" y="935"/>
                  </a:lnTo>
                  <a:lnTo>
                    <a:pt x="140" y="928"/>
                  </a:lnTo>
                  <a:lnTo>
                    <a:pt x="151" y="920"/>
                  </a:lnTo>
                  <a:lnTo>
                    <a:pt x="159" y="913"/>
                  </a:lnTo>
                  <a:lnTo>
                    <a:pt x="171" y="905"/>
                  </a:lnTo>
                  <a:lnTo>
                    <a:pt x="171" y="908"/>
                  </a:lnTo>
                  <a:lnTo>
                    <a:pt x="167" y="913"/>
                  </a:lnTo>
                  <a:lnTo>
                    <a:pt x="167" y="918"/>
                  </a:lnTo>
                  <a:lnTo>
                    <a:pt x="167" y="928"/>
                  </a:lnTo>
                  <a:lnTo>
                    <a:pt x="167" y="935"/>
                  </a:lnTo>
                  <a:lnTo>
                    <a:pt x="167" y="945"/>
                  </a:lnTo>
                  <a:lnTo>
                    <a:pt x="171" y="952"/>
                  </a:lnTo>
                  <a:lnTo>
                    <a:pt x="175" y="965"/>
                  </a:lnTo>
                  <a:lnTo>
                    <a:pt x="179" y="972"/>
                  </a:lnTo>
                  <a:lnTo>
                    <a:pt x="186" y="982"/>
                  </a:lnTo>
                  <a:lnTo>
                    <a:pt x="194" y="987"/>
                  </a:lnTo>
                  <a:lnTo>
                    <a:pt x="210" y="997"/>
                  </a:lnTo>
                  <a:lnTo>
                    <a:pt x="213" y="999"/>
                  </a:lnTo>
                  <a:lnTo>
                    <a:pt x="225" y="1002"/>
                  </a:lnTo>
                  <a:lnTo>
                    <a:pt x="233" y="1004"/>
                  </a:lnTo>
                  <a:lnTo>
                    <a:pt x="245" y="1007"/>
                  </a:lnTo>
                  <a:lnTo>
                    <a:pt x="256" y="1007"/>
                  </a:lnTo>
                  <a:lnTo>
                    <a:pt x="264" y="1009"/>
                  </a:lnTo>
                  <a:lnTo>
                    <a:pt x="279" y="1009"/>
                  </a:lnTo>
                  <a:lnTo>
                    <a:pt x="291" y="1012"/>
                  </a:lnTo>
                  <a:lnTo>
                    <a:pt x="307" y="1009"/>
                  </a:lnTo>
                  <a:lnTo>
                    <a:pt x="322" y="1009"/>
                  </a:lnTo>
                  <a:lnTo>
                    <a:pt x="338" y="1007"/>
                  </a:lnTo>
                  <a:lnTo>
                    <a:pt x="357" y="1007"/>
                  </a:lnTo>
                  <a:lnTo>
                    <a:pt x="365" y="1004"/>
                  </a:lnTo>
                  <a:lnTo>
                    <a:pt x="377" y="1004"/>
                  </a:lnTo>
                  <a:lnTo>
                    <a:pt x="384" y="1004"/>
                  </a:lnTo>
                  <a:lnTo>
                    <a:pt x="392" y="1004"/>
                  </a:lnTo>
                  <a:lnTo>
                    <a:pt x="404" y="1002"/>
                  </a:lnTo>
                  <a:lnTo>
                    <a:pt x="411" y="1002"/>
                  </a:lnTo>
                  <a:lnTo>
                    <a:pt x="423" y="999"/>
                  </a:lnTo>
                  <a:lnTo>
                    <a:pt x="431" y="999"/>
                  </a:lnTo>
                  <a:lnTo>
                    <a:pt x="439" y="999"/>
                  </a:lnTo>
                  <a:lnTo>
                    <a:pt x="450" y="997"/>
                  </a:lnTo>
                  <a:lnTo>
                    <a:pt x="458" y="997"/>
                  </a:lnTo>
                  <a:lnTo>
                    <a:pt x="470" y="994"/>
                  </a:lnTo>
                  <a:lnTo>
                    <a:pt x="477" y="994"/>
                  </a:lnTo>
                  <a:lnTo>
                    <a:pt x="489" y="994"/>
                  </a:lnTo>
                  <a:lnTo>
                    <a:pt x="497" y="992"/>
                  </a:lnTo>
                  <a:lnTo>
                    <a:pt x="509" y="992"/>
                  </a:lnTo>
                  <a:lnTo>
                    <a:pt x="516" y="989"/>
                  </a:lnTo>
                  <a:lnTo>
                    <a:pt x="528" y="987"/>
                  </a:lnTo>
                  <a:lnTo>
                    <a:pt x="536" y="987"/>
                  </a:lnTo>
                  <a:lnTo>
                    <a:pt x="547" y="984"/>
                  </a:lnTo>
                  <a:lnTo>
                    <a:pt x="555" y="982"/>
                  </a:lnTo>
                  <a:lnTo>
                    <a:pt x="567" y="982"/>
                  </a:lnTo>
                  <a:lnTo>
                    <a:pt x="575" y="982"/>
                  </a:lnTo>
                  <a:lnTo>
                    <a:pt x="582" y="979"/>
                  </a:lnTo>
                  <a:lnTo>
                    <a:pt x="602" y="977"/>
                  </a:lnTo>
                  <a:lnTo>
                    <a:pt x="617" y="972"/>
                  </a:lnTo>
                  <a:lnTo>
                    <a:pt x="625" y="970"/>
                  </a:lnTo>
                  <a:lnTo>
                    <a:pt x="637" y="970"/>
                  </a:lnTo>
                  <a:lnTo>
                    <a:pt x="644" y="967"/>
                  </a:lnTo>
                  <a:lnTo>
                    <a:pt x="652" y="967"/>
                  </a:lnTo>
                  <a:lnTo>
                    <a:pt x="668" y="962"/>
                  </a:lnTo>
                  <a:lnTo>
                    <a:pt x="683" y="960"/>
                  </a:lnTo>
                  <a:lnTo>
                    <a:pt x="699" y="957"/>
                  </a:lnTo>
                  <a:lnTo>
                    <a:pt x="714" y="952"/>
                  </a:lnTo>
                  <a:lnTo>
                    <a:pt x="726" y="950"/>
                  </a:lnTo>
                  <a:lnTo>
                    <a:pt x="738" y="947"/>
                  </a:lnTo>
                  <a:lnTo>
                    <a:pt x="749" y="945"/>
                  </a:lnTo>
                  <a:lnTo>
                    <a:pt x="761" y="940"/>
                  </a:lnTo>
                  <a:lnTo>
                    <a:pt x="769" y="937"/>
                  </a:lnTo>
                  <a:lnTo>
                    <a:pt x="776" y="935"/>
                  </a:lnTo>
                  <a:lnTo>
                    <a:pt x="780" y="933"/>
                  </a:lnTo>
                  <a:lnTo>
                    <a:pt x="788" y="930"/>
                  </a:lnTo>
                  <a:lnTo>
                    <a:pt x="796" y="923"/>
                  </a:lnTo>
                  <a:lnTo>
                    <a:pt x="804" y="918"/>
                  </a:lnTo>
                  <a:lnTo>
                    <a:pt x="811" y="910"/>
                  </a:lnTo>
                  <a:lnTo>
                    <a:pt x="819" y="903"/>
                  </a:lnTo>
                  <a:lnTo>
                    <a:pt x="827" y="898"/>
                  </a:lnTo>
                  <a:lnTo>
                    <a:pt x="831" y="891"/>
                  </a:lnTo>
                  <a:lnTo>
                    <a:pt x="839" y="883"/>
                  </a:lnTo>
                  <a:lnTo>
                    <a:pt x="846" y="878"/>
                  </a:lnTo>
                  <a:lnTo>
                    <a:pt x="846" y="871"/>
                  </a:lnTo>
                  <a:lnTo>
                    <a:pt x="854" y="866"/>
                  </a:lnTo>
                  <a:lnTo>
                    <a:pt x="858" y="858"/>
                  </a:lnTo>
                  <a:lnTo>
                    <a:pt x="862" y="856"/>
                  </a:lnTo>
                  <a:lnTo>
                    <a:pt x="866" y="849"/>
                  </a:lnTo>
                  <a:lnTo>
                    <a:pt x="866" y="849"/>
                  </a:lnTo>
                  <a:lnTo>
                    <a:pt x="1021" y="1088"/>
                  </a:lnTo>
                  <a:lnTo>
                    <a:pt x="1025" y="1088"/>
                  </a:lnTo>
                  <a:lnTo>
                    <a:pt x="1037" y="1088"/>
                  </a:lnTo>
                  <a:lnTo>
                    <a:pt x="1048" y="1090"/>
                  </a:lnTo>
                  <a:lnTo>
                    <a:pt x="1060" y="1090"/>
                  </a:lnTo>
                  <a:lnTo>
                    <a:pt x="1075" y="1093"/>
                  </a:lnTo>
                  <a:lnTo>
                    <a:pt x="1083" y="1093"/>
                  </a:lnTo>
                  <a:lnTo>
                    <a:pt x="1095" y="1095"/>
                  </a:lnTo>
                  <a:lnTo>
                    <a:pt x="1103" y="1095"/>
                  </a:lnTo>
                  <a:lnTo>
                    <a:pt x="1114" y="1095"/>
                  </a:lnTo>
                  <a:lnTo>
                    <a:pt x="1126" y="1095"/>
                  </a:lnTo>
                  <a:lnTo>
                    <a:pt x="1134" y="1098"/>
                  </a:lnTo>
                  <a:lnTo>
                    <a:pt x="1145" y="1098"/>
                  </a:lnTo>
                  <a:lnTo>
                    <a:pt x="1157" y="1100"/>
                  </a:lnTo>
                  <a:lnTo>
                    <a:pt x="1165" y="1100"/>
                  </a:lnTo>
                  <a:lnTo>
                    <a:pt x="1176" y="1100"/>
                  </a:lnTo>
                  <a:lnTo>
                    <a:pt x="1188" y="1103"/>
                  </a:lnTo>
                  <a:lnTo>
                    <a:pt x="1200" y="1103"/>
                  </a:lnTo>
                  <a:lnTo>
                    <a:pt x="1207" y="1103"/>
                  </a:lnTo>
                  <a:lnTo>
                    <a:pt x="1219" y="1103"/>
                  </a:lnTo>
                  <a:lnTo>
                    <a:pt x="1231" y="1103"/>
                  </a:lnTo>
                  <a:lnTo>
                    <a:pt x="1242" y="1103"/>
                  </a:lnTo>
                  <a:lnTo>
                    <a:pt x="1250" y="1103"/>
                  </a:lnTo>
                  <a:lnTo>
                    <a:pt x="1262" y="1103"/>
                  </a:lnTo>
                  <a:lnTo>
                    <a:pt x="1270" y="1103"/>
                  </a:lnTo>
                  <a:lnTo>
                    <a:pt x="1281" y="1103"/>
                  </a:lnTo>
                  <a:lnTo>
                    <a:pt x="1293" y="1100"/>
                  </a:lnTo>
                  <a:lnTo>
                    <a:pt x="1308" y="1098"/>
                  </a:lnTo>
                  <a:lnTo>
                    <a:pt x="1324" y="1093"/>
                  </a:lnTo>
                  <a:lnTo>
                    <a:pt x="1336" y="1090"/>
                  </a:lnTo>
                  <a:lnTo>
                    <a:pt x="1347" y="1083"/>
                  </a:lnTo>
                  <a:lnTo>
                    <a:pt x="1359" y="1078"/>
                  </a:lnTo>
                  <a:lnTo>
                    <a:pt x="1367" y="1071"/>
                  </a:lnTo>
                  <a:lnTo>
                    <a:pt x="1378" y="1066"/>
                  </a:lnTo>
                  <a:lnTo>
                    <a:pt x="1382" y="1061"/>
                  </a:lnTo>
                  <a:lnTo>
                    <a:pt x="1390" y="1053"/>
                  </a:lnTo>
                  <a:lnTo>
                    <a:pt x="1394" y="1049"/>
                  </a:lnTo>
                  <a:lnTo>
                    <a:pt x="1398" y="1044"/>
                  </a:lnTo>
                  <a:lnTo>
                    <a:pt x="1405" y="1036"/>
                  </a:lnTo>
                  <a:lnTo>
                    <a:pt x="1405" y="1034"/>
                  </a:lnTo>
                  <a:lnTo>
                    <a:pt x="1405" y="1031"/>
                  </a:lnTo>
                  <a:lnTo>
                    <a:pt x="1405" y="1029"/>
                  </a:lnTo>
                  <a:lnTo>
                    <a:pt x="1402" y="1024"/>
                  </a:lnTo>
                  <a:lnTo>
                    <a:pt x="1398" y="1019"/>
                  </a:lnTo>
                  <a:lnTo>
                    <a:pt x="1394" y="1009"/>
                  </a:lnTo>
                  <a:lnTo>
                    <a:pt x="1386" y="999"/>
                  </a:lnTo>
                  <a:lnTo>
                    <a:pt x="1382" y="994"/>
                  </a:lnTo>
                  <a:lnTo>
                    <a:pt x="1378" y="987"/>
                  </a:lnTo>
                  <a:lnTo>
                    <a:pt x="1374" y="982"/>
                  </a:lnTo>
                  <a:lnTo>
                    <a:pt x="1374" y="977"/>
                  </a:lnTo>
                  <a:lnTo>
                    <a:pt x="1382" y="977"/>
                  </a:lnTo>
                  <a:lnTo>
                    <a:pt x="1394" y="979"/>
                  </a:lnTo>
                  <a:lnTo>
                    <a:pt x="1405" y="982"/>
                  </a:lnTo>
                  <a:lnTo>
                    <a:pt x="1421" y="984"/>
                  </a:lnTo>
                  <a:lnTo>
                    <a:pt x="1433" y="987"/>
                  </a:lnTo>
                  <a:lnTo>
                    <a:pt x="1448" y="989"/>
                  </a:lnTo>
                  <a:lnTo>
                    <a:pt x="1460" y="992"/>
                  </a:lnTo>
                  <a:lnTo>
                    <a:pt x="1475" y="994"/>
                  </a:lnTo>
                  <a:lnTo>
                    <a:pt x="1487" y="994"/>
                  </a:lnTo>
                  <a:lnTo>
                    <a:pt x="1499" y="997"/>
                  </a:lnTo>
                  <a:lnTo>
                    <a:pt x="1510" y="999"/>
                  </a:lnTo>
                  <a:lnTo>
                    <a:pt x="1522" y="1002"/>
                  </a:lnTo>
                  <a:lnTo>
                    <a:pt x="1530" y="1002"/>
                  </a:lnTo>
                  <a:lnTo>
                    <a:pt x="1537" y="1002"/>
                  </a:lnTo>
                  <a:lnTo>
                    <a:pt x="1545" y="1002"/>
                  </a:lnTo>
                  <a:lnTo>
                    <a:pt x="1549" y="1004"/>
                  </a:lnTo>
                  <a:lnTo>
                    <a:pt x="1553" y="1002"/>
                  </a:lnTo>
                  <a:lnTo>
                    <a:pt x="1565" y="999"/>
                  </a:lnTo>
                  <a:lnTo>
                    <a:pt x="1572" y="997"/>
                  </a:lnTo>
                  <a:lnTo>
                    <a:pt x="1584" y="994"/>
                  </a:lnTo>
                  <a:lnTo>
                    <a:pt x="1596" y="987"/>
                  </a:lnTo>
                  <a:lnTo>
                    <a:pt x="1611" y="984"/>
                  </a:lnTo>
                  <a:lnTo>
                    <a:pt x="1627" y="979"/>
                  </a:lnTo>
                  <a:lnTo>
                    <a:pt x="1642" y="974"/>
                  </a:lnTo>
                  <a:lnTo>
                    <a:pt x="1654" y="967"/>
                  </a:lnTo>
                  <a:lnTo>
                    <a:pt x="1669" y="962"/>
                  </a:lnTo>
                  <a:lnTo>
                    <a:pt x="1681" y="957"/>
                  </a:lnTo>
                  <a:lnTo>
                    <a:pt x="1697" y="955"/>
                  </a:lnTo>
                  <a:lnTo>
                    <a:pt x="1704" y="950"/>
                  </a:lnTo>
                  <a:lnTo>
                    <a:pt x="1712" y="947"/>
                  </a:lnTo>
                  <a:lnTo>
                    <a:pt x="1716" y="945"/>
                  </a:lnTo>
                  <a:lnTo>
                    <a:pt x="1720" y="945"/>
                  </a:lnTo>
                  <a:lnTo>
                    <a:pt x="1716" y="945"/>
                  </a:lnTo>
                  <a:lnTo>
                    <a:pt x="1716" y="937"/>
                  </a:lnTo>
                  <a:lnTo>
                    <a:pt x="1712" y="930"/>
                  </a:lnTo>
                  <a:lnTo>
                    <a:pt x="1708" y="920"/>
                  </a:lnTo>
                  <a:lnTo>
                    <a:pt x="1704" y="915"/>
                  </a:lnTo>
                  <a:lnTo>
                    <a:pt x="1701" y="908"/>
                  </a:lnTo>
                  <a:lnTo>
                    <a:pt x="1697" y="900"/>
                  </a:lnTo>
                  <a:lnTo>
                    <a:pt x="1693" y="893"/>
                  </a:lnTo>
                  <a:lnTo>
                    <a:pt x="1689" y="886"/>
                  </a:lnTo>
                  <a:lnTo>
                    <a:pt x="1685" y="876"/>
                  </a:lnTo>
                  <a:lnTo>
                    <a:pt x="1681" y="866"/>
                  </a:lnTo>
                  <a:lnTo>
                    <a:pt x="1677" y="858"/>
                  </a:lnTo>
                  <a:lnTo>
                    <a:pt x="1669" y="849"/>
                  </a:lnTo>
                  <a:lnTo>
                    <a:pt x="1666" y="836"/>
                  </a:lnTo>
                  <a:lnTo>
                    <a:pt x="1662" y="826"/>
                  </a:lnTo>
                  <a:lnTo>
                    <a:pt x="1658" y="817"/>
                  </a:lnTo>
                  <a:lnTo>
                    <a:pt x="1650" y="804"/>
                  </a:lnTo>
                  <a:lnTo>
                    <a:pt x="1646" y="794"/>
                  </a:lnTo>
                  <a:lnTo>
                    <a:pt x="1638" y="782"/>
                  </a:lnTo>
                  <a:lnTo>
                    <a:pt x="1635" y="770"/>
                  </a:lnTo>
                  <a:lnTo>
                    <a:pt x="1627" y="757"/>
                  </a:lnTo>
                  <a:lnTo>
                    <a:pt x="1619" y="742"/>
                  </a:lnTo>
                  <a:lnTo>
                    <a:pt x="1611" y="730"/>
                  </a:lnTo>
                  <a:lnTo>
                    <a:pt x="1607" y="718"/>
                  </a:lnTo>
                  <a:lnTo>
                    <a:pt x="1600" y="703"/>
                  </a:lnTo>
                  <a:lnTo>
                    <a:pt x="1596" y="691"/>
                  </a:lnTo>
                  <a:lnTo>
                    <a:pt x="1588" y="678"/>
                  </a:lnTo>
                  <a:lnTo>
                    <a:pt x="1584" y="666"/>
                  </a:lnTo>
                  <a:lnTo>
                    <a:pt x="1572" y="651"/>
                  </a:lnTo>
                  <a:lnTo>
                    <a:pt x="1569" y="636"/>
                  </a:lnTo>
                  <a:lnTo>
                    <a:pt x="1561" y="624"/>
                  </a:lnTo>
                  <a:lnTo>
                    <a:pt x="1553" y="612"/>
                  </a:lnTo>
                  <a:lnTo>
                    <a:pt x="1545" y="597"/>
                  </a:lnTo>
                  <a:lnTo>
                    <a:pt x="1537" y="582"/>
                  </a:lnTo>
                  <a:lnTo>
                    <a:pt x="1530" y="570"/>
                  </a:lnTo>
                  <a:lnTo>
                    <a:pt x="1526" y="557"/>
                  </a:lnTo>
                  <a:lnTo>
                    <a:pt x="1518" y="545"/>
                  </a:lnTo>
                  <a:lnTo>
                    <a:pt x="1510" y="530"/>
                  </a:lnTo>
                  <a:lnTo>
                    <a:pt x="1503" y="518"/>
                  </a:lnTo>
                  <a:lnTo>
                    <a:pt x="1499" y="506"/>
                  </a:lnTo>
                  <a:lnTo>
                    <a:pt x="1487" y="493"/>
                  </a:lnTo>
                  <a:lnTo>
                    <a:pt x="1483" y="481"/>
                  </a:lnTo>
                  <a:lnTo>
                    <a:pt x="1475" y="471"/>
                  </a:lnTo>
                  <a:lnTo>
                    <a:pt x="1471" y="461"/>
                  </a:lnTo>
                  <a:lnTo>
                    <a:pt x="1464" y="449"/>
                  </a:lnTo>
                  <a:lnTo>
                    <a:pt x="1456" y="436"/>
                  </a:lnTo>
                  <a:lnTo>
                    <a:pt x="1452" y="427"/>
                  </a:lnTo>
                  <a:lnTo>
                    <a:pt x="1444" y="419"/>
                  </a:lnTo>
                  <a:lnTo>
                    <a:pt x="1437" y="409"/>
                  </a:lnTo>
                  <a:lnTo>
                    <a:pt x="1433" y="399"/>
                  </a:lnTo>
                  <a:lnTo>
                    <a:pt x="1425" y="390"/>
                  </a:lnTo>
                  <a:lnTo>
                    <a:pt x="1421" y="385"/>
                  </a:lnTo>
                  <a:lnTo>
                    <a:pt x="1413" y="375"/>
                  </a:lnTo>
                  <a:lnTo>
                    <a:pt x="1409" y="367"/>
                  </a:lnTo>
                  <a:lnTo>
                    <a:pt x="1405" y="362"/>
                  </a:lnTo>
                  <a:lnTo>
                    <a:pt x="1402" y="357"/>
                  </a:lnTo>
                  <a:lnTo>
                    <a:pt x="1390" y="348"/>
                  </a:lnTo>
                  <a:lnTo>
                    <a:pt x="1386" y="343"/>
                  </a:lnTo>
                  <a:lnTo>
                    <a:pt x="1374" y="333"/>
                  </a:lnTo>
                  <a:lnTo>
                    <a:pt x="1363" y="323"/>
                  </a:lnTo>
                  <a:lnTo>
                    <a:pt x="1355" y="316"/>
                  </a:lnTo>
                  <a:lnTo>
                    <a:pt x="1343" y="311"/>
                  </a:lnTo>
                  <a:lnTo>
                    <a:pt x="1336" y="303"/>
                  </a:lnTo>
                  <a:lnTo>
                    <a:pt x="1328" y="296"/>
                  </a:lnTo>
                  <a:lnTo>
                    <a:pt x="1320" y="291"/>
                  </a:lnTo>
                  <a:lnTo>
                    <a:pt x="1308" y="286"/>
                  </a:lnTo>
                  <a:lnTo>
                    <a:pt x="1316" y="281"/>
                  </a:lnTo>
                  <a:lnTo>
                    <a:pt x="1320" y="274"/>
                  </a:lnTo>
                  <a:lnTo>
                    <a:pt x="1328" y="266"/>
                  </a:lnTo>
                  <a:lnTo>
                    <a:pt x="1336" y="259"/>
                  </a:lnTo>
                  <a:lnTo>
                    <a:pt x="1347" y="249"/>
                  </a:lnTo>
                  <a:lnTo>
                    <a:pt x="1355" y="239"/>
                  </a:lnTo>
                  <a:lnTo>
                    <a:pt x="1367" y="232"/>
                  </a:lnTo>
                  <a:lnTo>
                    <a:pt x="1374" y="222"/>
                  </a:lnTo>
                  <a:lnTo>
                    <a:pt x="1382" y="209"/>
                  </a:lnTo>
                  <a:lnTo>
                    <a:pt x="1390" y="202"/>
                  </a:lnTo>
                  <a:lnTo>
                    <a:pt x="1398" y="190"/>
                  </a:lnTo>
                  <a:lnTo>
                    <a:pt x="1405" y="180"/>
                  </a:lnTo>
                  <a:lnTo>
                    <a:pt x="1413" y="170"/>
                  </a:lnTo>
                  <a:lnTo>
                    <a:pt x="1421" y="160"/>
                  </a:lnTo>
                  <a:lnTo>
                    <a:pt x="1425" y="150"/>
                  </a:lnTo>
                  <a:lnTo>
                    <a:pt x="1429" y="143"/>
                  </a:lnTo>
                  <a:lnTo>
                    <a:pt x="1429" y="135"/>
                  </a:lnTo>
                  <a:lnTo>
                    <a:pt x="1433" y="130"/>
                  </a:lnTo>
                  <a:lnTo>
                    <a:pt x="1433" y="125"/>
                  </a:lnTo>
                  <a:lnTo>
                    <a:pt x="1433" y="118"/>
                  </a:lnTo>
                  <a:lnTo>
                    <a:pt x="1437" y="113"/>
                  </a:lnTo>
                  <a:lnTo>
                    <a:pt x="1437" y="106"/>
                  </a:lnTo>
                  <a:lnTo>
                    <a:pt x="1440" y="101"/>
                  </a:lnTo>
                  <a:lnTo>
                    <a:pt x="1440" y="96"/>
                  </a:lnTo>
                  <a:lnTo>
                    <a:pt x="1440" y="88"/>
                  </a:lnTo>
                  <a:lnTo>
                    <a:pt x="1440" y="84"/>
                  </a:lnTo>
                  <a:lnTo>
                    <a:pt x="1444" y="76"/>
                  </a:lnTo>
                  <a:lnTo>
                    <a:pt x="1444" y="71"/>
                  </a:lnTo>
                  <a:lnTo>
                    <a:pt x="1448" y="59"/>
                  </a:lnTo>
                  <a:lnTo>
                    <a:pt x="1452" y="49"/>
                  </a:lnTo>
                  <a:lnTo>
                    <a:pt x="1452" y="39"/>
                  </a:lnTo>
                  <a:lnTo>
                    <a:pt x="1452" y="29"/>
                  </a:lnTo>
                  <a:lnTo>
                    <a:pt x="1452" y="19"/>
                  </a:lnTo>
                  <a:lnTo>
                    <a:pt x="1452" y="14"/>
                  </a:lnTo>
                  <a:lnTo>
                    <a:pt x="1452" y="7"/>
                  </a:lnTo>
                  <a:lnTo>
                    <a:pt x="1456" y="2"/>
                  </a:lnTo>
                  <a:lnTo>
                    <a:pt x="1456" y="0"/>
                  </a:lnTo>
                  <a:lnTo>
                    <a:pt x="1456" y="0"/>
                  </a:lnTo>
                  <a:lnTo>
                    <a:pt x="1262" y="0"/>
                  </a:lnTo>
                  <a:lnTo>
                    <a:pt x="1262" y="7"/>
                  </a:lnTo>
                  <a:lnTo>
                    <a:pt x="1262" y="14"/>
                  </a:lnTo>
                  <a:lnTo>
                    <a:pt x="1258" y="22"/>
                  </a:lnTo>
                  <a:lnTo>
                    <a:pt x="1258" y="32"/>
                  </a:lnTo>
                  <a:lnTo>
                    <a:pt x="1254" y="39"/>
                  </a:lnTo>
                  <a:lnTo>
                    <a:pt x="1250" y="46"/>
                  </a:lnTo>
                  <a:lnTo>
                    <a:pt x="1246" y="54"/>
                  </a:lnTo>
                  <a:lnTo>
                    <a:pt x="1242" y="64"/>
                  </a:lnTo>
                  <a:lnTo>
                    <a:pt x="1235" y="71"/>
                  </a:lnTo>
                  <a:lnTo>
                    <a:pt x="1231" y="79"/>
                  </a:lnTo>
                  <a:lnTo>
                    <a:pt x="1223" y="86"/>
                  </a:lnTo>
                  <a:lnTo>
                    <a:pt x="1219" y="93"/>
                  </a:lnTo>
                  <a:lnTo>
                    <a:pt x="1215" y="101"/>
                  </a:lnTo>
                  <a:lnTo>
                    <a:pt x="1207" y="111"/>
                  </a:lnTo>
                  <a:lnTo>
                    <a:pt x="1200" y="118"/>
                  </a:lnTo>
                  <a:lnTo>
                    <a:pt x="1196" y="125"/>
                  </a:lnTo>
                  <a:lnTo>
                    <a:pt x="1184" y="130"/>
                  </a:lnTo>
                  <a:lnTo>
                    <a:pt x="1176" y="138"/>
                  </a:lnTo>
                  <a:lnTo>
                    <a:pt x="1169" y="143"/>
                  </a:lnTo>
                  <a:lnTo>
                    <a:pt x="1165" y="150"/>
                  </a:lnTo>
                  <a:lnTo>
                    <a:pt x="1157" y="155"/>
                  </a:lnTo>
                  <a:lnTo>
                    <a:pt x="1149" y="162"/>
                  </a:lnTo>
                  <a:lnTo>
                    <a:pt x="1141" y="167"/>
                  </a:lnTo>
                  <a:lnTo>
                    <a:pt x="1134" y="172"/>
                  </a:lnTo>
                  <a:lnTo>
                    <a:pt x="1118" y="182"/>
                  </a:lnTo>
                  <a:lnTo>
                    <a:pt x="1106" y="192"/>
                  </a:lnTo>
                  <a:lnTo>
                    <a:pt x="1091" y="197"/>
                  </a:lnTo>
                  <a:lnTo>
                    <a:pt x="1083" y="202"/>
                  </a:lnTo>
                  <a:lnTo>
                    <a:pt x="897" y="229"/>
                  </a:lnTo>
                  <a:lnTo>
                    <a:pt x="776" y="153"/>
                  </a:lnTo>
                  <a:lnTo>
                    <a:pt x="676" y="118"/>
                  </a:lnTo>
                  <a:lnTo>
                    <a:pt x="668" y="113"/>
                  </a:lnTo>
                  <a:lnTo>
                    <a:pt x="656" y="111"/>
                  </a:lnTo>
                  <a:lnTo>
                    <a:pt x="648" y="108"/>
                  </a:lnTo>
                  <a:lnTo>
                    <a:pt x="641" y="108"/>
                  </a:lnTo>
                  <a:lnTo>
                    <a:pt x="629" y="106"/>
                  </a:lnTo>
                  <a:lnTo>
                    <a:pt x="621" y="106"/>
                  </a:lnTo>
                  <a:lnTo>
                    <a:pt x="610" y="103"/>
                  </a:lnTo>
                  <a:lnTo>
                    <a:pt x="602" y="101"/>
                  </a:lnTo>
                  <a:lnTo>
                    <a:pt x="590" y="101"/>
                  </a:lnTo>
                  <a:lnTo>
                    <a:pt x="578" y="98"/>
                  </a:lnTo>
                  <a:lnTo>
                    <a:pt x="567" y="96"/>
                  </a:lnTo>
                  <a:lnTo>
                    <a:pt x="555" y="96"/>
                  </a:lnTo>
                  <a:lnTo>
                    <a:pt x="540" y="93"/>
                  </a:lnTo>
                  <a:lnTo>
                    <a:pt x="528" y="93"/>
                  </a:lnTo>
                  <a:lnTo>
                    <a:pt x="516" y="91"/>
                  </a:lnTo>
                  <a:lnTo>
                    <a:pt x="505" y="91"/>
                  </a:lnTo>
                  <a:lnTo>
                    <a:pt x="489" y="88"/>
                  </a:lnTo>
                  <a:lnTo>
                    <a:pt x="477" y="88"/>
                  </a:lnTo>
                  <a:lnTo>
                    <a:pt x="466" y="86"/>
                  </a:lnTo>
                  <a:lnTo>
                    <a:pt x="454" y="86"/>
                  </a:lnTo>
                  <a:lnTo>
                    <a:pt x="446" y="84"/>
                  </a:lnTo>
                  <a:lnTo>
                    <a:pt x="439" y="84"/>
                  </a:lnTo>
                  <a:lnTo>
                    <a:pt x="427" y="84"/>
                  </a:lnTo>
                  <a:lnTo>
                    <a:pt x="419" y="81"/>
                  </a:lnTo>
                  <a:lnTo>
                    <a:pt x="411" y="81"/>
                  </a:lnTo>
                  <a:lnTo>
                    <a:pt x="408" y="81"/>
                  </a:lnTo>
                  <a:lnTo>
                    <a:pt x="400" y="81"/>
                  </a:lnTo>
                  <a:lnTo>
                    <a:pt x="396" y="81"/>
                  </a:lnTo>
                  <a:lnTo>
                    <a:pt x="396" y="81"/>
                  </a:lnTo>
                  <a:lnTo>
                    <a:pt x="384" y="81"/>
                  </a:lnTo>
                  <a:lnTo>
                    <a:pt x="377" y="84"/>
                  </a:lnTo>
                  <a:lnTo>
                    <a:pt x="361" y="88"/>
                  </a:lnTo>
                  <a:lnTo>
                    <a:pt x="353" y="88"/>
                  </a:lnTo>
                  <a:lnTo>
                    <a:pt x="345" y="91"/>
                  </a:lnTo>
                  <a:lnTo>
                    <a:pt x="334" y="93"/>
                  </a:lnTo>
                  <a:lnTo>
                    <a:pt x="326" y="96"/>
                  </a:lnTo>
                  <a:lnTo>
                    <a:pt x="314" y="98"/>
                  </a:lnTo>
                  <a:lnTo>
                    <a:pt x="307" y="101"/>
                  </a:lnTo>
                  <a:lnTo>
                    <a:pt x="295" y="103"/>
                  </a:lnTo>
                  <a:lnTo>
                    <a:pt x="283" y="106"/>
                  </a:lnTo>
                  <a:lnTo>
                    <a:pt x="272" y="108"/>
                  </a:lnTo>
                  <a:lnTo>
                    <a:pt x="260" y="113"/>
                  </a:lnTo>
                  <a:lnTo>
                    <a:pt x="248" y="116"/>
                  </a:lnTo>
                  <a:lnTo>
                    <a:pt x="237" y="118"/>
                  </a:lnTo>
                  <a:lnTo>
                    <a:pt x="225" y="121"/>
                  </a:lnTo>
                  <a:lnTo>
                    <a:pt x="213" y="125"/>
                  </a:lnTo>
                  <a:lnTo>
                    <a:pt x="206" y="128"/>
                  </a:lnTo>
                  <a:lnTo>
                    <a:pt x="194" y="130"/>
                  </a:lnTo>
                  <a:lnTo>
                    <a:pt x="182" y="135"/>
                  </a:lnTo>
                  <a:lnTo>
                    <a:pt x="171" y="138"/>
                  </a:lnTo>
                  <a:lnTo>
                    <a:pt x="163" y="143"/>
                  </a:lnTo>
                  <a:lnTo>
                    <a:pt x="155" y="145"/>
                  </a:lnTo>
                  <a:lnTo>
                    <a:pt x="140" y="153"/>
                  </a:lnTo>
                  <a:lnTo>
                    <a:pt x="128" y="160"/>
                  </a:lnTo>
                  <a:lnTo>
                    <a:pt x="116" y="167"/>
                  </a:lnTo>
                  <a:lnTo>
                    <a:pt x="105" y="175"/>
                  </a:lnTo>
                  <a:lnTo>
                    <a:pt x="101" y="182"/>
                  </a:lnTo>
                  <a:lnTo>
                    <a:pt x="93" y="192"/>
                  </a:lnTo>
                  <a:lnTo>
                    <a:pt x="89" y="200"/>
                  </a:lnTo>
                  <a:lnTo>
                    <a:pt x="85" y="209"/>
                  </a:lnTo>
                  <a:lnTo>
                    <a:pt x="85" y="214"/>
                  </a:lnTo>
                  <a:lnTo>
                    <a:pt x="85" y="219"/>
                  </a:lnTo>
                  <a:lnTo>
                    <a:pt x="81" y="227"/>
                  </a:lnTo>
                  <a:lnTo>
                    <a:pt x="81" y="232"/>
                  </a:lnTo>
                  <a:lnTo>
                    <a:pt x="81" y="239"/>
                  </a:lnTo>
                  <a:lnTo>
                    <a:pt x="78" y="244"/>
                  </a:lnTo>
                  <a:lnTo>
                    <a:pt x="78" y="251"/>
                  </a:lnTo>
                  <a:lnTo>
                    <a:pt x="74" y="256"/>
                  </a:lnTo>
                  <a:lnTo>
                    <a:pt x="74" y="264"/>
                  </a:lnTo>
                  <a:lnTo>
                    <a:pt x="74" y="271"/>
                  </a:lnTo>
                  <a:lnTo>
                    <a:pt x="70" y="278"/>
                  </a:lnTo>
                  <a:lnTo>
                    <a:pt x="70" y="286"/>
                  </a:lnTo>
                  <a:lnTo>
                    <a:pt x="66" y="293"/>
                  </a:lnTo>
                  <a:lnTo>
                    <a:pt x="62" y="303"/>
                  </a:lnTo>
                  <a:lnTo>
                    <a:pt x="58" y="311"/>
                  </a:lnTo>
                  <a:lnTo>
                    <a:pt x="58" y="320"/>
                  </a:lnTo>
                  <a:lnTo>
                    <a:pt x="54" y="330"/>
                  </a:lnTo>
                  <a:lnTo>
                    <a:pt x="50" y="340"/>
                  </a:lnTo>
                  <a:lnTo>
                    <a:pt x="47" y="350"/>
                  </a:lnTo>
                  <a:lnTo>
                    <a:pt x="43" y="360"/>
                  </a:lnTo>
                  <a:lnTo>
                    <a:pt x="35" y="370"/>
                  </a:lnTo>
                  <a:lnTo>
                    <a:pt x="31" y="380"/>
                  </a:lnTo>
                  <a:lnTo>
                    <a:pt x="27" y="390"/>
                  </a:lnTo>
                  <a:lnTo>
                    <a:pt x="19" y="402"/>
                  </a:lnTo>
                  <a:lnTo>
                    <a:pt x="15" y="412"/>
                  </a:lnTo>
                  <a:lnTo>
                    <a:pt x="15" y="424"/>
                  </a:lnTo>
                  <a:lnTo>
                    <a:pt x="12" y="429"/>
                  </a:lnTo>
                  <a:lnTo>
                    <a:pt x="12" y="434"/>
                  </a:lnTo>
                  <a:lnTo>
                    <a:pt x="8" y="439"/>
                  </a:lnTo>
                  <a:lnTo>
                    <a:pt x="8" y="446"/>
                  </a:lnTo>
                  <a:lnTo>
                    <a:pt x="8" y="456"/>
                  </a:lnTo>
                  <a:lnTo>
                    <a:pt x="4" y="469"/>
                  </a:lnTo>
                  <a:lnTo>
                    <a:pt x="4" y="473"/>
                  </a:lnTo>
                  <a:lnTo>
                    <a:pt x="4" y="478"/>
                  </a:lnTo>
                  <a:lnTo>
                    <a:pt x="4" y="486"/>
                  </a:lnTo>
                  <a:lnTo>
                    <a:pt x="4" y="491"/>
                  </a:lnTo>
                  <a:lnTo>
                    <a:pt x="0" y="496"/>
                  </a:lnTo>
                  <a:lnTo>
                    <a:pt x="0" y="503"/>
                  </a:lnTo>
                  <a:lnTo>
                    <a:pt x="0" y="508"/>
                  </a:lnTo>
                  <a:lnTo>
                    <a:pt x="0" y="513"/>
                  </a:lnTo>
                  <a:lnTo>
                    <a:pt x="0" y="518"/>
                  </a:lnTo>
                  <a:lnTo>
                    <a:pt x="0" y="525"/>
                  </a:lnTo>
                  <a:lnTo>
                    <a:pt x="0" y="530"/>
                  </a:lnTo>
                  <a:lnTo>
                    <a:pt x="0" y="538"/>
                  </a:lnTo>
                  <a:lnTo>
                    <a:pt x="0" y="548"/>
                  </a:lnTo>
                  <a:lnTo>
                    <a:pt x="0" y="560"/>
                  </a:lnTo>
                  <a:lnTo>
                    <a:pt x="0" y="565"/>
                  </a:lnTo>
                  <a:lnTo>
                    <a:pt x="0" y="570"/>
                  </a:lnTo>
                  <a:lnTo>
                    <a:pt x="0" y="575"/>
                  </a:lnTo>
                  <a:lnTo>
                    <a:pt x="4" y="582"/>
                  </a:lnTo>
                  <a:lnTo>
                    <a:pt x="4" y="587"/>
                  </a:lnTo>
                  <a:lnTo>
                    <a:pt x="4" y="592"/>
                  </a:lnTo>
                  <a:lnTo>
                    <a:pt x="4" y="597"/>
                  </a:lnTo>
                  <a:lnTo>
                    <a:pt x="4" y="604"/>
                  </a:lnTo>
                  <a:lnTo>
                    <a:pt x="4" y="609"/>
                  </a:lnTo>
                  <a:lnTo>
                    <a:pt x="8" y="614"/>
                  </a:lnTo>
                  <a:lnTo>
                    <a:pt x="8" y="619"/>
                  </a:lnTo>
                  <a:lnTo>
                    <a:pt x="8" y="626"/>
                  </a:lnTo>
                  <a:lnTo>
                    <a:pt x="8" y="636"/>
                  </a:lnTo>
                  <a:lnTo>
                    <a:pt x="12" y="646"/>
                  </a:lnTo>
                  <a:lnTo>
                    <a:pt x="12" y="656"/>
                  </a:lnTo>
                  <a:lnTo>
                    <a:pt x="15" y="668"/>
                  </a:lnTo>
                  <a:lnTo>
                    <a:pt x="15" y="678"/>
                  </a:lnTo>
                  <a:lnTo>
                    <a:pt x="19" y="688"/>
                  </a:lnTo>
                  <a:lnTo>
                    <a:pt x="23" y="698"/>
                  </a:lnTo>
                  <a:lnTo>
                    <a:pt x="27" y="710"/>
                  </a:lnTo>
                  <a:lnTo>
                    <a:pt x="27" y="710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5" name="Freeform 185"/>
            <p:cNvSpPr>
              <a:spLocks/>
            </p:cNvSpPr>
            <p:nvPr/>
          </p:nvSpPr>
          <p:spPr bwMode="auto">
            <a:xfrm>
              <a:off x="4179" y="3382"/>
              <a:ext cx="198" cy="363"/>
            </a:xfrm>
            <a:custGeom>
              <a:avLst/>
              <a:gdLst/>
              <a:ahLst/>
              <a:cxnLst>
                <a:cxn ang="0">
                  <a:pos x="198" y="363"/>
                </a:cxn>
                <a:cxn ang="0">
                  <a:pos x="0" y="20"/>
                </a:cxn>
                <a:cxn ang="0">
                  <a:pos x="82" y="0"/>
                </a:cxn>
                <a:cxn ang="0">
                  <a:pos x="198" y="363"/>
                </a:cxn>
                <a:cxn ang="0">
                  <a:pos x="198" y="363"/>
                </a:cxn>
              </a:cxnLst>
              <a:rect l="0" t="0" r="r" b="b"/>
              <a:pathLst>
                <a:path w="198" h="363">
                  <a:moveTo>
                    <a:pt x="198" y="363"/>
                  </a:moveTo>
                  <a:lnTo>
                    <a:pt x="0" y="20"/>
                  </a:lnTo>
                  <a:lnTo>
                    <a:pt x="82" y="0"/>
                  </a:lnTo>
                  <a:lnTo>
                    <a:pt x="198" y="363"/>
                  </a:lnTo>
                  <a:lnTo>
                    <a:pt x="198" y="363"/>
                  </a:lnTo>
                  <a:close/>
                </a:path>
              </a:pathLst>
            </a:custGeom>
            <a:solidFill>
              <a:srgbClr val="2E2E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6" name="Freeform 186"/>
            <p:cNvSpPr>
              <a:spLocks/>
            </p:cNvSpPr>
            <p:nvPr/>
          </p:nvSpPr>
          <p:spPr bwMode="auto">
            <a:xfrm>
              <a:off x="3426" y="2906"/>
              <a:ext cx="338" cy="3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10"/>
                </a:cxn>
                <a:cxn ang="0">
                  <a:pos x="16" y="22"/>
                </a:cxn>
                <a:cxn ang="0">
                  <a:pos x="27" y="34"/>
                </a:cxn>
                <a:cxn ang="0">
                  <a:pos x="39" y="52"/>
                </a:cxn>
                <a:cxn ang="0">
                  <a:pos x="55" y="69"/>
                </a:cxn>
                <a:cxn ang="0">
                  <a:pos x="70" y="89"/>
                </a:cxn>
                <a:cxn ang="0">
                  <a:pos x="82" y="108"/>
                </a:cxn>
                <a:cxn ang="0">
                  <a:pos x="97" y="131"/>
                </a:cxn>
                <a:cxn ang="0">
                  <a:pos x="113" y="150"/>
                </a:cxn>
                <a:cxn ang="0">
                  <a:pos x="124" y="170"/>
                </a:cxn>
                <a:cxn ang="0">
                  <a:pos x="136" y="190"/>
                </a:cxn>
                <a:cxn ang="0">
                  <a:pos x="148" y="207"/>
                </a:cxn>
                <a:cxn ang="0">
                  <a:pos x="156" y="222"/>
                </a:cxn>
                <a:cxn ang="0">
                  <a:pos x="159" y="234"/>
                </a:cxn>
                <a:cxn ang="0">
                  <a:pos x="163" y="249"/>
                </a:cxn>
                <a:cxn ang="0">
                  <a:pos x="167" y="269"/>
                </a:cxn>
                <a:cxn ang="0">
                  <a:pos x="171" y="286"/>
                </a:cxn>
                <a:cxn ang="0">
                  <a:pos x="175" y="303"/>
                </a:cxn>
                <a:cxn ang="0">
                  <a:pos x="179" y="318"/>
                </a:cxn>
                <a:cxn ang="0">
                  <a:pos x="183" y="331"/>
                </a:cxn>
                <a:cxn ang="0">
                  <a:pos x="187" y="343"/>
                </a:cxn>
                <a:cxn ang="0">
                  <a:pos x="338" y="247"/>
                </a:cxn>
                <a:cxn ang="0">
                  <a:pos x="338" y="242"/>
                </a:cxn>
                <a:cxn ang="0">
                  <a:pos x="338" y="229"/>
                </a:cxn>
                <a:cxn ang="0">
                  <a:pos x="334" y="210"/>
                </a:cxn>
                <a:cxn ang="0">
                  <a:pos x="330" y="197"/>
                </a:cxn>
                <a:cxn ang="0">
                  <a:pos x="326" y="185"/>
                </a:cxn>
                <a:cxn ang="0">
                  <a:pos x="322" y="168"/>
                </a:cxn>
                <a:cxn ang="0">
                  <a:pos x="315" y="153"/>
                </a:cxn>
                <a:cxn ang="0">
                  <a:pos x="307" y="133"/>
                </a:cxn>
                <a:cxn ang="0">
                  <a:pos x="295" y="116"/>
                </a:cxn>
                <a:cxn ang="0">
                  <a:pos x="280" y="94"/>
                </a:cxn>
                <a:cxn ang="0">
                  <a:pos x="264" y="71"/>
                </a:cxn>
                <a:cxn ang="0">
                  <a:pos x="256" y="61"/>
                </a:cxn>
                <a:cxn ang="0">
                  <a:pos x="245" y="49"/>
                </a:cxn>
                <a:cxn ang="0">
                  <a:pos x="237" y="39"/>
                </a:cxn>
                <a:cxn ang="0">
                  <a:pos x="225" y="27"/>
                </a:cxn>
                <a:cxn ang="0">
                  <a:pos x="0" y="0"/>
                </a:cxn>
              </a:cxnLst>
              <a:rect l="0" t="0" r="r" b="b"/>
              <a:pathLst>
                <a:path w="338" h="345">
                  <a:moveTo>
                    <a:pt x="0" y="0"/>
                  </a:moveTo>
                  <a:lnTo>
                    <a:pt x="0" y="0"/>
                  </a:lnTo>
                  <a:lnTo>
                    <a:pt x="8" y="5"/>
                  </a:lnTo>
                  <a:lnTo>
                    <a:pt x="8" y="10"/>
                  </a:lnTo>
                  <a:lnTo>
                    <a:pt x="12" y="15"/>
                  </a:lnTo>
                  <a:lnTo>
                    <a:pt x="16" y="22"/>
                  </a:lnTo>
                  <a:lnTo>
                    <a:pt x="23" y="29"/>
                  </a:lnTo>
                  <a:lnTo>
                    <a:pt x="27" y="34"/>
                  </a:lnTo>
                  <a:lnTo>
                    <a:pt x="35" y="42"/>
                  </a:lnTo>
                  <a:lnTo>
                    <a:pt x="39" y="52"/>
                  </a:lnTo>
                  <a:lnTo>
                    <a:pt x="47" y="59"/>
                  </a:lnTo>
                  <a:lnTo>
                    <a:pt x="55" y="69"/>
                  </a:lnTo>
                  <a:lnTo>
                    <a:pt x="62" y="79"/>
                  </a:lnTo>
                  <a:lnTo>
                    <a:pt x="70" y="89"/>
                  </a:lnTo>
                  <a:lnTo>
                    <a:pt x="78" y="101"/>
                  </a:lnTo>
                  <a:lnTo>
                    <a:pt x="82" y="108"/>
                  </a:lnTo>
                  <a:lnTo>
                    <a:pt x="89" y="118"/>
                  </a:lnTo>
                  <a:lnTo>
                    <a:pt x="97" y="131"/>
                  </a:lnTo>
                  <a:lnTo>
                    <a:pt x="105" y="140"/>
                  </a:lnTo>
                  <a:lnTo>
                    <a:pt x="113" y="150"/>
                  </a:lnTo>
                  <a:lnTo>
                    <a:pt x="121" y="160"/>
                  </a:lnTo>
                  <a:lnTo>
                    <a:pt x="124" y="170"/>
                  </a:lnTo>
                  <a:lnTo>
                    <a:pt x="132" y="180"/>
                  </a:lnTo>
                  <a:lnTo>
                    <a:pt x="136" y="190"/>
                  </a:lnTo>
                  <a:lnTo>
                    <a:pt x="140" y="197"/>
                  </a:lnTo>
                  <a:lnTo>
                    <a:pt x="148" y="207"/>
                  </a:lnTo>
                  <a:lnTo>
                    <a:pt x="152" y="215"/>
                  </a:lnTo>
                  <a:lnTo>
                    <a:pt x="156" y="222"/>
                  </a:lnTo>
                  <a:lnTo>
                    <a:pt x="159" y="229"/>
                  </a:lnTo>
                  <a:lnTo>
                    <a:pt x="159" y="234"/>
                  </a:lnTo>
                  <a:lnTo>
                    <a:pt x="163" y="242"/>
                  </a:lnTo>
                  <a:lnTo>
                    <a:pt x="163" y="249"/>
                  </a:lnTo>
                  <a:lnTo>
                    <a:pt x="167" y="259"/>
                  </a:lnTo>
                  <a:lnTo>
                    <a:pt x="167" y="269"/>
                  </a:lnTo>
                  <a:lnTo>
                    <a:pt x="171" y="276"/>
                  </a:lnTo>
                  <a:lnTo>
                    <a:pt x="171" y="286"/>
                  </a:lnTo>
                  <a:lnTo>
                    <a:pt x="175" y="296"/>
                  </a:lnTo>
                  <a:lnTo>
                    <a:pt x="175" y="303"/>
                  </a:lnTo>
                  <a:lnTo>
                    <a:pt x="179" y="311"/>
                  </a:lnTo>
                  <a:lnTo>
                    <a:pt x="179" y="318"/>
                  </a:lnTo>
                  <a:lnTo>
                    <a:pt x="179" y="326"/>
                  </a:lnTo>
                  <a:lnTo>
                    <a:pt x="183" y="331"/>
                  </a:lnTo>
                  <a:lnTo>
                    <a:pt x="183" y="335"/>
                  </a:lnTo>
                  <a:lnTo>
                    <a:pt x="187" y="343"/>
                  </a:lnTo>
                  <a:lnTo>
                    <a:pt x="187" y="345"/>
                  </a:lnTo>
                  <a:lnTo>
                    <a:pt x="338" y="247"/>
                  </a:lnTo>
                  <a:lnTo>
                    <a:pt x="338" y="244"/>
                  </a:lnTo>
                  <a:lnTo>
                    <a:pt x="338" y="242"/>
                  </a:lnTo>
                  <a:lnTo>
                    <a:pt x="338" y="234"/>
                  </a:lnTo>
                  <a:lnTo>
                    <a:pt x="338" y="229"/>
                  </a:lnTo>
                  <a:lnTo>
                    <a:pt x="338" y="219"/>
                  </a:lnTo>
                  <a:lnTo>
                    <a:pt x="334" y="210"/>
                  </a:lnTo>
                  <a:lnTo>
                    <a:pt x="334" y="205"/>
                  </a:lnTo>
                  <a:lnTo>
                    <a:pt x="330" y="197"/>
                  </a:lnTo>
                  <a:lnTo>
                    <a:pt x="330" y="190"/>
                  </a:lnTo>
                  <a:lnTo>
                    <a:pt x="326" y="185"/>
                  </a:lnTo>
                  <a:lnTo>
                    <a:pt x="326" y="175"/>
                  </a:lnTo>
                  <a:lnTo>
                    <a:pt x="322" y="168"/>
                  </a:lnTo>
                  <a:lnTo>
                    <a:pt x="319" y="160"/>
                  </a:lnTo>
                  <a:lnTo>
                    <a:pt x="315" y="153"/>
                  </a:lnTo>
                  <a:lnTo>
                    <a:pt x="311" y="143"/>
                  </a:lnTo>
                  <a:lnTo>
                    <a:pt x="307" y="133"/>
                  </a:lnTo>
                  <a:lnTo>
                    <a:pt x="299" y="126"/>
                  </a:lnTo>
                  <a:lnTo>
                    <a:pt x="295" y="116"/>
                  </a:lnTo>
                  <a:lnTo>
                    <a:pt x="288" y="103"/>
                  </a:lnTo>
                  <a:lnTo>
                    <a:pt x="280" y="94"/>
                  </a:lnTo>
                  <a:lnTo>
                    <a:pt x="272" y="84"/>
                  </a:lnTo>
                  <a:lnTo>
                    <a:pt x="264" y="71"/>
                  </a:lnTo>
                  <a:lnTo>
                    <a:pt x="260" y="66"/>
                  </a:lnTo>
                  <a:lnTo>
                    <a:pt x="256" y="61"/>
                  </a:lnTo>
                  <a:lnTo>
                    <a:pt x="253" y="54"/>
                  </a:lnTo>
                  <a:lnTo>
                    <a:pt x="245" y="49"/>
                  </a:lnTo>
                  <a:lnTo>
                    <a:pt x="241" y="44"/>
                  </a:lnTo>
                  <a:lnTo>
                    <a:pt x="237" y="39"/>
                  </a:lnTo>
                  <a:lnTo>
                    <a:pt x="233" y="32"/>
                  </a:lnTo>
                  <a:lnTo>
                    <a:pt x="225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7" name="Freeform 187"/>
            <p:cNvSpPr>
              <a:spLocks/>
            </p:cNvSpPr>
            <p:nvPr/>
          </p:nvSpPr>
          <p:spPr bwMode="auto">
            <a:xfrm>
              <a:off x="3597" y="2965"/>
              <a:ext cx="105" cy="27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40"/>
                </a:cxn>
                <a:cxn ang="0">
                  <a:pos x="31" y="49"/>
                </a:cxn>
                <a:cxn ang="0">
                  <a:pos x="43" y="272"/>
                </a:cxn>
                <a:cxn ang="0">
                  <a:pos x="105" y="234"/>
                </a:cxn>
                <a:cxn ang="0">
                  <a:pos x="43" y="47"/>
                </a:cxn>
                <a:cxn ang="0">
                  <a:pos x="51" y="32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05" h="272">
                  <a:moveTo>
                    <a:pt x="16" y="0"/>
                  </a:moveTo>
                  <a:lnTo>
                    <a:pt x="0" y="40"/>
                  </a:lnTo>
                  <a:lnTo>
                    <a:pt x="31" y="49"/>
                  </a:lnTo>
                  <a:lnTo>
                    <a:pt x="43" y="272"/>
                  </a:lnTo>
                  <a:lnTo>
                    <a:pt x="105" y="234"/>
                  </a:lnTo>
                  <a:lnTo>
                    <a:pt x="43" y="47"/>
                  </a:lnTo>
                  <a:lnTo>
                    <a:pt x="51" y="3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8" name="Freeform 188"/>
            <p:cNvSpPr>
              <a:spLocks/>
            </p:cNvSpPr>
            <p:nvPr/>
          </p:nvSpPr>
          <p:spPr bwMode="auto">
            <a:xfrm>
              <a:off x="3609" y="2950"/>
              <a:ext cx="85" cy="67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85" y="67"/>
                </a:cxn>
                <a:cxn ang="0">
                  <a:pos x="62" y="0"/>
                </a:cxn>
                <a:cxn ang="0">
                  <a:pos x="58" y="3"/>
                </a:cxn>
                <a:cxn ang="0">
                  <a:pos x="58" y="5"/>
                </a:cxn>
                <a:cxn ang="0">
                  <a:pos x="50" y="8"/>
                </a:cxn>
                <a:cxn ang="0">
                  <a:pos x="39" y="13"/>
                </a:cxn>
                <a:cxn ang="0">
                  <a:pos x="27" y="15"/>
                </a:cxn>
                <a:cxn ang="0">
                  <a:pos x="15" y="15"/>
                </a:cxn>
                <a:cxn ang="0">
                  <a:pos x="4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85" h="67">
                  <a:moveTo>
                    <a:pt x="0" y="15"/>
                  </a:moveTo>
                  <a:lnTo>
                    <a:pt x="85" y="67"/>
                  </a:lnTo>
                  <a:lnTo>
                    <a:pt x="62" y="0"/>
                  </a:lnTo>
                  <a:lnTo>
                    <a:pt x="58" y="3"/>
                  </a:lnTo>
                  <a:lnTo>
                    <a:pt x="58" y="5"/>
                  </a:lnTo>
                  <a:lnTo>
                    <a:pt x="50" y="8"/>
                  </a:lnTo>
                  <a:lnTo>
                    <a:pt x="39" y="13"/>
                  </a:lnTo>
                  <a:lnTo>
                    <a:pt x="27" y="15"/>
                  </a:lnTo>
                  <a:lnTo>
                    <a:pt x="15" y="15"/>
                  </a:lnTo>
                  <a:lnTo>
                    <a:pt x="4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9" name="Freeform 189"/>
            <p:cNvSpPr>
              <a:spLocks/>
            </p:cNvSpPr>
            <p:nvPr/>
          </p:nvSpPr>
          <p:spPr bwMode="auto">
            <a:xfrm>
              <a:off x="3492" y="2955"/>
              <a:ext cx="113" cy="69"/>
            </a:xfrm>
            <a:custGeom>
              <a:avLst/>
              <a:gdLst/>
              <a:ahLst/>
              <a:cxnLst>
                <a:cxn ang="0">
                  <a:pos x="113" y="10"/>
                </a:cxn>
                <a:cxn ang="0">
                  <a:pos x="82" y="69"/>
                </a:cxn>
                <a:cxn ang="0">
                  <a:pos x="0" y="32"/>
                </a:cxn>
                <a:cxn ang="0">
                  <a:pos x="43" y="0"/>
                </a:cxn>
                <a:cxn ang="0">
                  <a:pos x="113" y="10"/>
                </a:cxn>
                <a:cxn ang="0">
                  <a:pos x="113" y="10"/>
                </a:cxn>
              </a:cxnLst>
              <a:rect l="0" t="0" r="r" b="b"/>
              <a:pathLst>
                <a:path w="113" h="69">
                  <a:moveTo>
                    <a:pt x="113" y="10"/>
                  </a:moveTo>
                  <a:lnTo>
                    <a:pt x="82" y="69"/>
                  </a:lnTo>
                  <a:lnTo>
                    <a:pt x="0" y="32"/>
                  </a:lnTo>
                  <a:lnTo>
                    <a:pt x="43" y="0"/>
                  </a:lnTo>
                  <a:lnTo>
                    <a:pt x="113" y="10"/>
                  </a:lnTo>
                  <a:lnTo>
                    <a:pt x="113" y="1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0" name="Freeform 190"/>
            <p:cNvSpPr>
              <a:spLocks/>
            </p:cNvSpPr>
            <p:nvPr/>
          </p:nvSpPr>
          <p:spPr bwMode="auto">
            <a:xfrm>
              <a:off x="4082" y="3224"/>
              <a:ext cx="233" cy="227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8" y="54"/>
                </a:cxn>
                <a:cxn ang="0">
                  <a:pos x="47" y="10"/>
                </a:cxn>
                <a:cxn ang="0">
                  <a:pos x="132" y="0"/>
                </a:cxn>
                <a:cxn ang="0">
                  <a:pos x="132" y="13"/>
                </a:cxn>
                <a:cxn ang="0">
                  <a:pos x="128" y="22"/>
                </a:cxn>
                <a:cxn ang="0">
                  <a:pos x="218" y="32"/>
                </a:cxn>
                <a:cxn ang="0">
                  <a:pos x="233" y="62"/>
                </a:cxn>
                <a:cxn ang="0">
                  <a:pos x="218" y="67"/>
                </a:cxn>
                <a:cxn ang="0">
                  <a:pos x="206" y="74"/>
                </a:cxn>
                <a:cxn ang="0">
                  <a:pos x="194" y="79"/>
                </a:cxn>
                <a:cxn ang="0">
                  <a:pos x="191" y="79"/>
                </a:cxn>
                <a:cxn ang="0">
                  <a:pos x="191" y="82"/>
                </a:cxn>
                <a:cxn ang="0">
                  <a:pos x="191" y="91"/>
                </a:cxn>
                <a:cxn ang="0">
                  <a:pos x="191" y="96"/>
                </a:cxn>
                <a:cxn ang="0">
                  <a:pos x="191" y="104"/>
                </a:cxn>
                <a:cxn ang="0">
                  <a:pos x="187" y="109"/>
                </a:cxn>
                <a:cxn ang="0">
                  <a:pos x="191" y="114"/>
                </a:cxn>
                <a:cxn ang="0">
                  <a:pos x="198" y="119"/>
                </a:cxn>
                <a:cxn ang="0">
                  <a:pos x="210" y="126"/>
                </a:cxn>
                <a:cxn ang="0">
                  <a:pos x="210" y="131"/>
                </a:cxn>
                <a:cxn ang="0">
                  <a:pos x="210" y="141"/>
                </a:cxn>
                <a:cxn ang="0">
                  <a:pos x="210" y="148"/>
                </a:cxn>
                <a:cxn ang="0">
                  <a:pos x="210" y="151"/>
                </a:cxn>
                <a:cxn ang="0">
                  <a:pos x="214" y="151"/>
                </a:cxn>
                <a:cxn ang="0">
                  <a:pos x="222" y="156"/>
                </a:cxn>
                <a:cxn ang="0">
                  <a:pos x="229" y="158"/>
                </a:cxn>
                <a:cxn ang="0">
                  <a:pos x="233" y="166"/>
                </a:cxn>
                <a:cxn ang="0">
                  <a:pos x="222" y="173"/>
                </a:cxn>
                <a:cxn ang="0">
                  <a:pos x="210" y="183"/>
                </a:cxn>
                <a:cxn ang="0">
                  <a:pos x="202" y="190"/>
                </a:cxn>
                <a:cxn ang="0">
                  <a:pos x="198" y="195"/>
                </a:cxn>
                <a:cxn ang="0">
                  <a:pos x="31" y="227"/>
                </a:cxn>
                <a:cxn ang="0">
                  <a:pos x="0" y="126"/>
                </a:cxn>
                <a:cxn ang="0">
                  <a:pos x="0" y="126"/>
                </a:cxn>
              </a:cxnLst>
              <a:rect l="0" t="0" r="r" b="b"/>
              <a:pathLst>
                <a:path w="233" h="227">
                  <a:moveTo>
                    <a:pt x="0" y="126"/>
                  </a:moveTo>
                  <a:lnTo>
                    <a:pt x="8" y="54"/>
                  </a:lnTo>
                  <a:lnTo>
                    <a:pt x="47" y="10"/>
                  </a:lnTo>
                  <a:lnTo>
                    <a:pt x="132" y="0"/>
                  </a:lnTo>
                  <a:lnTo>
                    <a:pt x="132" y="13"/>
                  </a:lnTo>
                  <a:lnTo>
                    <a:pt x="128" y="22"/>
                  </a:lnTo>
                  <a:lnTo>
                    <a:pt x="218" y="32"/>
                  </a:lnTo>
                  <a:lnTo>
                    <a:pt x="233" y="62"/>
                  </a:lnTo>
                  <a:lnTo>
                    <a:pt x="218" y="67"/>
                  </a:lnTo>
                  <a:lnTo>
                    <a:pt x="206" y="74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82"/>
                  </a:lnTo>
                  <a:lnTo>
                    <a:pt x="191" y="91"/>
                  </a:lnTo>
                  <a:lnTo>
                    <a:pt x="191" y="96"/>
                  </a:lnTo>
                  <a:lnTo>
                    <a:pt x="191" y="104"/>
                  </a:lnTo>
                  <a:lnTo>
                    <a:pt x="187" y="109"/>
                  </a:lnTo>
                  <a:lnTo>
                    <a:pt x="191" y="114"/>
                  </a:lnTo>
                  <a:lnTo>
                    <a:pt x="198" y="119"/>
                  </a:lnTo>
                  <a:lnTo>
                    <a:pt x="210" y="126"/>
                  </a:lnTo>
                  <a:lnTo>
                    <a:pt x="210" y="131"/>
                  </a:lnTo>
                  <a:lnTo>
                    <a:pt x="210" y="141"/>
                  </a:lnTo>
                  <a:lnTo>
                    <a:pt x="210" y="148"/>
                  </a:lnTo>
                  <a:lnTo>
                    <a:pt x="210" y="151"/>
                  </a:lnTo>
                  <a:lnTo>
                    <a:pt x="214" y="151"/>
                  </a:lnTo>
                  <a:lnTo>
                    <a:pt x="222" y="156"/>
                  </a:lnTo>
                  <a:lnTo>
                    <a:pt x="229" y="158"/>
                  </a:lnTo>
                  <a:lnTo>
                    <a:pt x="233" y="166"/>
                  </a:lnTo>
                  <a:lnTo>
                    <a:pt x="222" y="173"/>
                  </a:lnTo>
                  <a:lnTo>
                    <a:pt x="210" y="183"/>
                  </a:lnTo>
                  <a:lnTo>
                    <a:pt x="202" y="190"/>
                  </a:lnTo>
                  <a:lnTo>
                    <a:pt x="198" y="195"/>
                  </a:lnTo>
                  <a:lnTo>
                    <a:pt x="31" y="227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EB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1" name="Freeform 191"/>
            <p:cNvSpPr>
              <a:spLocks/>
            </p:cNvSpPr>
            <p:nvPr/>
          </p:nvSpPr>
          <p:spPr bwMode="auto">
            <a:xfrm>
              <a:off x="4020" y="3320"/>
              <a:ext cx="101" cy="13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2" y="0"/>
                </a:cxn>
                <a:cxn ang="0">
                  <a:pos x="101" y="136"/>
                </a:cxn>
                <a:cxn ang="0">
                  <a:pos x="8" y="134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01" h="136">
                  <a:moveTo>
                    <a:pt x="0" y="3"/>
                  </a:moveTo>
                  <a:lnTo>
                    <a:pt x="62" y="0"/>
                  </a:lnTo>
                  <a:lnTo>
                    <a:pt x="101" y="136"/>
                  </a:lnTo>
                  <a:lnTo>
                    <a:pt x="8" y="134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2" name="Freeform 192"/>
            <p:cNvSpPr>
              <a:spLocks/>
            </p:cNvSpPr>
            <p:nvPr/>
          </p:nvSpPr>
          <p:spPr bwMode="auto">
            <a:xfrm>
              <a:off x="4253" y="2484"/>
              <a:ext cx="280" cy="185"/>
            </a:xfrm>
            <a:custGeom>
              <a:avLst/>
              <a:gdLst/>
              <a:ahLst/>
              <a:cxnLst>
                <a:cxn ang="0">
                  <a:pos x="58" y="22"/>
                </a:cxn>
                <a:cxn ang="0">
                  <a:pos x="78" y="17"/>
                </a:cxn>
                <a:cxn ang="0">
                  <a:pos x="86" y="27"/>
                </a:cxn>
                <a:cxn ang="0">
                  <a:pos x="82" y="37"/>
                </a:cxn>
                <a:cxn ang="0">
                  <a:pos x="74" y="54"/>
                </a:cxn>
                <a:cxn ang="0">
                  <a:pos x="62" y="76"/>
                </a:cxn>
                <a:cxn ang="0">
                  <a:pos x="55" y="96"/>
                </a:cxn>
                <a:cxn ang="0">
                  <a:pos x="27" y="111"/>
                </a:cxn>
                <a:cxn ang="0">
                  <a:pos x="51" y="126"/>
                </a:cxn>
                <a:cxn ang="0">
                  <a:pos x="43" y="131"/>
                </a:cxn>
                <a:cxn ang="0">
                  <a:pos x="27" y="133"/>
                </a:cxn>
                <a:cxn ang="0">
                  <a:pos x="4" y="145"/>
                </a:cxn>
                <a:cxn ang="0">
                  <a:pos x="0" y="170"/>
                </a:cxn>
                <a:cxn ang="0">
                  <a:pos x="12" y="160"/>
                </a:cxn>
                <a:cxn ang="0">
                  <a:pos x="35" y="145"/>
                </a:cxn>
                <a:cxn ang="0">
                  <a:pos x="62" y="153"/>
                </a:cxn>
                <a:cxn ang="0">
                  <a:pos x="86" y="160"/>
                </a:cxn>
                <a:cxn ang="0">
                  <a:pos x="101" y="160"/>
                </a:cxn>
                <a:cxn ang="0">
                  <a:pos x="124" y="165"/>
                </a:cxn>
                <a:cxn ang="0">
                  <a:pos x="136" y="180"/>
                </a:cxn>
                <a:cxn ang="0">
                  <a:pos x="140" y="165"/>
                </a:cxn>
                <a:cxn ang="0">
                  <a:pos x="128" y="150"/>
                </a:cxn>
                <a:cxn ang="0">
                  <a:pos x="105" y="150"/>
                </a:cxn>
                <a:cxn ang="0">
                  <a:pos x="121" y="138"/>
                </a:cxn>
                <a:cxn ang="0">
                  <a:pos x="152" y="150"/>
                </a:cxn>
                <a:cxn ang="0">
                  <a:pos x="159" y="148"/>
                </a:cxn>
                <a:cxn ang="0">
                  <a:pos x="190" y="145"/>
                </a:cxn>
                <a:cxn ang="0">
                  <a:pos x="210" y="158"/>
                </a:cxn>
                <a:cxn ang="0">
                  <a:pos x="229" y="155"/>
                </a:cxn>
                <a:cxn ang="0">
                  <a:pos x="245" y="160"/>
                </a:cxn>
                <a:cxn ang="0">
                  <a:pos x="260" y="175"/>
                </a:cxn>
                <a:cxn ang="0">
                  <a:pos x="280" y="185"/>
                </a:cxn>
                <a:cxn ang="0">
                  <a:pos x="272" y="163"/>
                </a:cxn>
                <a:cxn ang="0">
                  <a:pos x="260" y="143"/>
                </a:cxn>
                <a:cxn ang="0">
                  <a:pos x="237" y="135"/>
                </a:cxn>
                <a:cxn ang="0">
                  <a:pos x="210" y="138"/>
                </a:cxn>
                <a:cxn ang="0">
                  <a:pos x="190" y="126"/>
                </a:cxn>
                <a:cxn ang="0">
                  <a:pos x="159" y="131"/>
                </a:cxn>
                <a:cxn ang="0">
                  <a:pos x="152" y="135"/>
                </a:cxn>
                <a:cxn ang="0">
                  <a:pos x="113" y="126"/>
                </a:cxn>
                <a:cxn ang="0">
                  <a:pos x="82" y="135"/>
                </a:cxn>
                <a:cxn ang="0">
                  <a:pos x="62" y="131"/>
                </a:cxn>
                <a:cxn ang="0">
                  <a:pos x="62" y="103"/>
                </a:cxn>
                <a:cxn ang="0">
                  <a:pos x="66" y="96"/>
                </a:cxn>
                <a:cxn ang="0">
                  <a:pos x="74" y="79"/>
                </a:cxn>
                <a:cxn ang="0">
                  <a:pos x="86" y="59"/>
                </a:cxn>
                <a:cxn ang="0">
                  <a:pos x="93" y="32"/>
                </a:cxn>
                <a:cxn ang="0">
                  <a:pos x="105" y="15"/>
                </a:cxn>
                <a:cxn ang="0">
                  <a:pos x="101" y="5"/>
                </a:cxn>
                <a:cxn ang="0">
                  <a:pos x="82" y="0"/>
                </a:cxn>
                <a:cxn ang="0">
                  <a:pos x="55" y="12"/>
                </a:cxn>
                <a:cxn ang="0">
                  <a:pos x="43" y="29"/>
                </a:cxn>
                <a:cxn ang="0">
                  <a:pos x="39" y="34"/>
                </a:cxn>
              </a:cxnLst>
              <a:rect l="0" t="0" r="r" b="b"/>
              <a:pathLst>
                <a:path w="280" h="185">
                  <a:moveTo>
                    <a:pt x="39" y="34"/>
                  </a:moveTo>
                  <a:lnTo>
                    <a:pt x="51" y="24"/>
                  </a:lnTo>
                  <a:lnTo>
                    <a:pt x="58" y="22"/>
                  </a:lnTo>
                  <a:lnTo>
                    <a:pt x="66" y="17"/>
                  </a:lnTo>
                  <a:lnTo>
                    <a:pt x="74" y="17"/>
                  </a:lnTo>
                  <a:lnTo>
                    <a:pt x="78" y="17"/>
                  </a:lnTo>
                  <a:lnTo>
                    <a:pt x="82" y="17"/>
                  </a:lnTo>
                  <a:lnTo>
                    <a:pt x="82" y="22"/>
                  </a:lnTo>
                  <a:lnTo>
                    <a:pt x="86" y="27"/>
                  </a:lnTo>
                  <a:lnTo>
                    <a:pt x="82" y="29"/>
                  </a:lnTo>
                  <a:lnTo>
                    <a:pt x="82" y="32"/>
                  </a:lnTo>
                  <a:lnTo>
                    <a:pt x="82" y="37"/>
                  </a:lnTo>
                  <a:lnTo>
                    <a:pt x="78" y="42"/>
                  </a:lnTo>
                  <a:lnTo>
                    <a:pt x="74" y="47"/>
                  </a:lnTo>
                  <a:lnTo>
                    <a:pt x="74" y="54"/>
                  </a:lnTo>
                  <a:lnTo>
                    <a:pt x="70" y="61"/>
                  </a:lnTo>
                  <a:lnTo>
                    <a:pt x="66" y="69"/>
                  </a:lnTo>
                  <a:lnTo>
                    <a:pt x="62" y="76"/>
                  </a:lnTo>
                  <a:lnTo>
                    <a:pt x="58" y="84"/>
                  </a:lnTo>
                  <a:lnTo>
                    <a:pt x="58" y="89"/>
                  </a:lnTo>
                  <a:lnTo>
                    <a:pt x="55" y="96"/>
                  </a:lnTo>
                  <a:lnTo>
                    <a:pt x="51" y="101"/>
                  </a:lnTo>
                  <a:lnTo>
                    <a:pt x="51" y="106"/>
                  </a:lnTo>
                  <a:lnTo>
                    <a:pt x="27" y="111"/>
                  </a:lnTo>
                  <a:lnTo>
                    <a:pt x="51" y="116"/>
                  </a:lnTo>
                  <a:lnTo>
                    <a:pt x="51" y="118"/>
                  </a:lnTo>
                  <a:lnTo>
                    <a:pt x="51" y="126"/>
                  </a:lnTo>
                  <a:lnTo>
                    <a:pt x="55" y="131"/>
                  </a:lnTo>
                  <a:lnTo>
                    <a:pt x="47" y="131"/>
                  </a:lnTo>
                  <a:lnTo>
                    <a:pt x="43" y="131"/>
                  </a:lnTo>
                  <a:lnTo>
                    <a:pt x="43" y="131"/>
                  </a:lnTo>
                  <a:lnTo>
                    <a:pt x="39" y="131"/>
                  </a:lnTo>
                  <a:lnTo>
                    <a:pt x="27" y="133"/>
                  </a:lnTo>
                  <a:lnTo>
                    <a:pt x="20" y="138"/>
                  </a:lnTo>
                  <a:lnTo>
                    <a:pt x="12" y="140"/>
                  </a:lnTo>
                  <a:lnTo>
                    <a:pt x="4" y="145"/>
                  </a:lnTo>
                  <a:lnTo>
                    <a:pt x="0" y="15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0" y="175"/>
                  </a:lnTo>
                  <a:lnTo>
                    <a:pt x="4" y="170"/>
                  </a:lnTo>
                  <a:lnTo>
                    <a:pt x="12" y="160"/>
                  </a:lnTo>
                  <a:lnTo>
                    <a:pt x="23" y="150"/>
                  </a:lnTo>
                  <a:lnTo>
                    <a:pt x="31" y="145"/>
                  </a:lnTo>
                  <a:lnTo>
                    <a:pt x="35" y="145"/>
                  </a:lnTo>
                  <a:lnTo>
                    <a:pt x="43" y="148"/>
                  </a:lnTo>
                  <a:lnTo>
                    <a:pt x="51" y="150"/>
                  </a:lnTo>
                  <a:lnTo>
                    <a:pt x="62" y="153"/>
                  </a:lnTo>
                  <a:lnTo>
                    <a:pt x="70" y="155"/>
                  </a:lnTo>
                  <a:lnTo>
                    <a:pt x="82" y="158"/>
                  </a:lnTo>
                  <a:lnTo>
                    <a:pt x="86" y="160"/>
                  </a:lnTo>
                  <a:lnTo>
                    <a:pt x="89" y="160"/>
                  </a:lnTo>
                  <a:lnTo>
                    <a:pt x="93" y="160"/>
                  </a:lnTo>
                  <a:lnTo>
                    <a:pt x="101" y="160"/>
                  </a:lnTo>
                  <a:lnTo>
                    <a:pt x="113" y="160"/>
                  </a:lnTo>
                  <a:lnTo>
                    <a:pt x="121" y="163"/>
                  </a:lnTo>
                  <a:lnTo>
                    <a:pt x="124" y="165"/>
                  </a:lnTo>
                  <a:lnTo>
                    <a:pt x="132" y="173"/>
                  </a:lnTo>
                  <a:lnTo>
                    <a:pt x="132" y="177"/>
                  </a:lnTo>
                  <a:lnTo>
                    <a:pt x="136" y="180"/>
                  </a:lnTo>
                  <a:lnTo>
                    <a:pt x="140" y="177"/>
                  </a:lnTo>
                  <a:lnTo>
                    <a:pt x="144" y="170"/>
                  </a:lnTo>
                  <a:lnTo>
                    <a:pt x="140" y="165"/>
                  </a:lnTo>
                  <a:lnTo>
                    <a:pt x="136" y="160"/>
                  </a:lnTo>
                  <a:lnTo>
                    <a:pt x="132" y="153"/>
                  </a:lnTo>
                  <a:lnTo>
                    <a:pt x="128" y="150"/>
                  </a:lnTo>
                  <a:lnTo>
                    <a:pt x="121" y="150"/>
                  </a:lnTo>
                  <a:lnTo>
                    <a:pt x="113" y="150"/>
                  </a:lnTo>
                  <a:lnTo>
                    <a:pt x="105" y="150"/>
                  </a:lnTo>
                  <a:lnTo>
                    <a:pt x="97" y="150"/>
                  </a:lnTo>
                  <a:lnTo>
                    <a:pt x="109" y="140"/>
                  </a:lnTo>
                  <a:lnTo>
                    <a:pt x="121" y="138"/>
                  </a:lnTo>
                  <a:lnTo>
                    <a:pt x="132" y="143"/>
                  </a:lnTo>
                  <a:lnTo>
                    <a:pt x="140" y="148"/>
                  </a:lnTo>
                  <a:lnTo>
                    <a:pt x="152" y="150"/>
                  </a:lnTo>
                  <a:lnTo>
                    <a:pt x="156" y="153"/>
                  </a:lnTo>
                  <a:lnTo>
                    <a:pt x="156" y="150"/>
                  </a:lnTo>
                  <a:lnTo>
                    <a:pt x="159" y="148"/>
                  </a:lnTo>
                  <a:lnTo>
                    <a:pt x="167" y="145"/>
                  </a:lnTo>
                  <a:lnTo>
                    <a:pt x="179" y="143"/>
                  </a:lnTo>
                  <a:lnTo>
                    <a:pt x="190" y="145"/>
                  </a:lnTo>
                  <a:lnTo>
                    <a:pt x="198" y="150"/>
                  </a:lnTo>
                  <a:lnTo>
                    <a:pt x="206" y="155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8" y="158"/>
                  </a:lnTo>
                  <a:lnTo>
                    <a:pt x="229" y="155"/>
                  </a:lnTo>
                  <a:lnTo>
                    <a:pt x="241" y="155"/>
                  </a:lnTo>
                  <a:lnTo>
                    <a:pt x="245" y="155"/>
                  </a:lnTo>
                  <a:lnTo>
                    <a:pt x="245" y="160"/>
                  </a:lnTo>
                  <a:lnTo>
                    <a:pt x="253" y="163"/>
                  </a:lnTo>
                  <a:lnTo>
                    <a:pt x="256" y="170"/>
                  </a:lnTo>
                  <a:lnTo>
                    <a:pt x="260" y="175"/>
                  </a:lnTo>
                  <a:lnTo>
                    <a:pt x="264" y="180"/>
                  </a:lnTo>
                  <a:lnTo>
                    <a:pt x="272" y="182"/>
                  </a:lnTo>
                  <a:lnTo>
                    <a:pt x="280" y="185"/>
                  </a:lnTo>
                  <a:lnTo>
                    <a:pt x="276" y="180"/>
                  </a:lnTo>
                  <a:lnTo>
                    <a:pt x="276" y="173"/>
                  </a:lnTo>
                  <a:lnTo>
                    <a:pt x="272" y="163"/>
                  </a:lnTo>
                  <a:lnTo>
                    <a:pt x="272" y="155"/>
                  </a:lnTo>
                  <a:lnTo>
                    <a:pt x="264" y="150"/>
                  </a:lnTo>
                  <a:lnTo>
                    <a:pt x="260" y="143"/>
                  </a:lnTo>
                  <a:lnTo>
                    <a:pt x="253" y="138"/>
                  </a:lnTo>
                  <a:lnTo>
                    <a:pt x="249" y="135"/>
                  </a:lnTo>
                  <a:lnTo>
                    <a:pt x="237" y="135"/>
                  </a:lnTo>
                  <a:lnTo>
                    <a:pt x="225" y="135"/>
                  </a:lnTo>
                  <a:lnTo>
                    <a:pt x="214" y="135"/>
                  </a:lnTo>
                  <a:lnTo>
                    <a:pt x="210" y="138"/>
                  </a:lnTo>
                  <a:lnTo>
                    <a:pt x="210" y="133"/>
                  </a:lnTo>
                  <a:lnTo>
                    <a:pt x="202" y="131"/>
                  </a:lnTo>
                  <a:lnTo>
                    <a:pt x="190" y="126"/>
                  </a:lnTo>
                  <a:lnTo>
                    <a:pt x="179" y="123"/>
                  </a:lnTo>
                  <a:lnTo>
                    <a:pt x="167" y="126"/>
                  </a:lnTo>
                  <a:lnTo>
                    <a:pt x="159" y="131"/>
                  </a:lnTo>
                  <a:lnTo>
                    <a:pt x="156" y="133"/>
                  </a:lnTo>
                  <a:lnTo>
                    <a:pt x="156" y="138"/>
                  </a:lnTo>
                  <a:lnTo>
                    <a:pt x="152" y="135"/>
                  </a:lnTo>
                  <a:lnTo>
                    <a:pt x="140" y="131"/>
                  </a:lnTo>
                  <a:lnTo>
                    <a:pt x="128" y="126"/>
                  </a:lnTo>
                  <a:lnTo>
                    <a:pt x="113" y="126"/>
                  </a:lnTo>
                  <a:lnTo>
                    <a:pt x="97" y="126"/>
                  </a:lnTo>
                  <a:lnTo>
                    <a:pt x="86" y="131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4" y="135"/>
                  </a:lnTo>
                  <a:lnTo>
                    <a:pt x="62" y="131"/>
                  </a:lnTo>
                  <a:lnTo>
                    <a:pt x="62" y="121"/>
                  </a:lnTo>
                  <a:lnTo>
                    <a:pt x="62" y="111"/>
                  </a:lnTo>
                  <a:lnTo>
                    <a:pt x="62" y="103"/>
                  </a:lnTo>
                  <a:lnTo>
                    <a:pt x="66" y="101"/>
                  </a:lnTo>
                  <a:lnTo>
                    <a:pt x="66" y="98"/>
                  </a:lnTo>
                  <a:lnTo>
                    <a:pt x="66" y="96"/>
                  </a:lnTo>
                  <a:lnTo>
                    <a:pt x="66" y="91"/>
                  </a:lnTo>
                  <a:lnTo>
                    <a:pt x="70" y="86"/>
                  </a:lnTo>
                  <a:lnTo>
                    <a:pt x="74" y="79"/>
                  </a:lnTo>
                  <a:lnTo>
                    <a:pt x="78" y="74"/>
                  </a:lnTo>
                  <a:lnTo>
                    <a:pt x="82" y="64"/>
                  </a:lnTo>
                  <a:lnTo>
                    <a:pt x="86" y="59"/>
                  </a:lnTo>
                  <a:lnTo>
                    <a:pt x="89" y="49"/>
                  </a:lnTo>
                  <a:lnTo>
                    <a:pt x="93" y="39"/>
                  </a:lnTo>
                  <a:lnTo>
                    <a:pt x="93" y="32"/>
                  </a:lnTo>
                  <a:lnTo>
                    <a:pt x="101" y="27"/>
                  </a:lnTo>
                  <a:lnTo>
                    <a:pt x="101" y="19"/>
                  </a:lnTo>
                  <a:lnTo>
                    <a:pt x="105" y="15"/>
                  </a:lnTo>
                  <a:lnTo>
                    <a:pt x="105" y="10"/>
                  </a:lnTo>
                  <a:lnTo>
                    <a:pt x="105" y="10"/>
                  </a:lnTo>
                  <a:lnTo>
                    <a:pt x="101" y="5"/>
                  </a:lnTo>
                  <a:lnTo>
                    <a:pt x="97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0" y="2"/>
                  </a:lnTo>
                  <a:lnTo>
                    <a:pt x="62" y="7"/>
                  </a:lnTo>
                  <a:lnTo>
                    <a:pt x="55" y="12"/>
                  </a:lnTo>
                  <a:lnTo>
                    <a:pt x="51" y="19"/>
                  </a:lnTo>
                  <a:lnTo>
                    <a:pt x="47" y="24"/>
                  </a:lnTo>
                  <a:lnTo>
                    <a:pt x="43" y="29"/>
                  </a:lnTo>
                  <a:lnTo>
                    <a:pt x="39" y="32"/>
                  </a:lnTo>
                  <a:lnTo>
                    <a:pt x="39" y="34"/>
                  </a:lnTo>
                  <a:lnTo>
                    <a:pt x="39" y="34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3" name="Freeform 193"/>
            <p:cNvSpPr>
              <a:spLocks/>
            </p:cNvSpPr>
            <p:nvPr/>
          </p:nvSpPr>
          <p:spPr bwMode="auto">
            <a:xfrm>
              <a:off x="3376" y="2987"/>
              <a:ext cx="648" cy="356"/>
            </a:xfrm>
            <a:custGeom>
              <a:avLst/>
              <a:gdLst/>
              <a:ahLst/>
              <a:cxnLst>
                <a:cxn ang="0">
                  <a:pos x="97" y="3"/>
                </a:cxn>
                <a:cxn ang="0">
                  <a:pos x="77" y="27"/>
                </a:cxn>
                <a:cxn ang="0">
                  <a:pos x="58" y="50"/>
                </a:cxn>
                <a:cxn ang="0">
                  <a:pos x="46" y="67"/>
                </a:cxn>
                <a:cxn ang="0">
                  <a:pos x="31" y="84"/>
                </a:cxn>
                <a:cxn ang="0">
                  <a:pos x="19" y="101"/>
                </a:cxn>
                <a:cxn ang="0">
                  <a:pos x="7" y="126"/>
                </a:cxn>
                <a:cxn ang="0">
                  <a:pos x="4" y="146"/>
                </a:cxn>
                <a:cxn ang="0">
                  <a:pos x="7" y="166"/>
                </a:cxn>
                <a:cxn ang="0">
                  <a:pos x="11" y="180"/>
                </a:cxn>
                <a:cxn ang="0">
                  <a:pos x="23" y="205"/>
                </a:cxn>
                <a:cxn ang="0">
                  <a:pos x="31" y="225"/>
                </a:cxn>
                <a:cxn ang="0">
                  <a:pos x="46" y="245"/>
                </a:cxn>
                <a:cxn ang="0">
                  <a:pos x="58" y="269"/>
                </a:cxn>
                <a:cxn ang="0">
                  <a:pos x="58" y="289"/>
                </a:cxn>
                <a:cxn ang="0">
                  <a:pos x="66" y="319"/>
                </a:cxn>
                <a:cxn ang="0">
                  <a:pos x="101" y="314"/>
                </a:cxn>
                <a:cxn ang="0">
                  <a:pos x="132" y="311"/>
                </a:cxn>
                <a:cxn ang="0">
                  <a:pos x="190" y="311"/>
                </a:cxn>
                <a:cxn ang="0">
                  <a:pos x="644" y="321"/>
                </a:cxn>
                <a:cxn ang="0">
                  <a:pos x="621" y="319"/>
                </a:cxn>
                <a:cxn ang="0">
                  <a:pos x="578" y="311"/>
                </a:cxn>
                <a:cxn ang="0">
                  <a:pos x="547" y="309"/>
                </a:cxn>
                <a:cxn ang="0">
                  <a:pos x="516" y="304"/>
                </a:cxn>
                <a:cxn ang="0">
                  <a:pos x="485" y="299"/>
                </a:cxn>
                <a:cxn ang="0">
                  <a:pos x="450" y="294"/>
                </a:cxn>
                <a:cxn ang="0">
                  <a:pos x="419" y="291"/>
                </a:cxn>
                <a:cxn ang="0">
                  <a:pos x="384" y="287"/>
                </a:cxn>
                <a:cxn ang="0">
                  <a:pos x="349" y="284"/>
                </a:cxn>
                <a:cxn ang="0">
                  <a:pos x="318" y="279"/>
                </a:cxn>
                <a:cxn ang="0">
                  <a:pos x="287" y="274"/>
                </a:cxn>
                <a:cxn ang="0">
                  <a:pos x="256" y="272"/>
                </a:cxn>
                <a:cxn ang="0">
                  <a:pos x="233" y="269"/>
                </a:cxn>
                <a:cxn ang="0">
                  <a:pos x="186" y="264"/>
                </a:cxn>
                <a:cxn ang="0">
                  <a:pos x="163" y="262"/>
                </a:cxn>
                <a:cxn ang="0">
                  <a:pos x="155" y="257"/>
                </a:cxn>
                <a:cxn ang="0">
                  <a:pos x="151" y="240"/>
                </a:cxn>
                <a:cxn ang="0">
                  <a:pos x="151" y="215"/>
                </a:cxn>
                <a:cxn ang="0">
                  <a:pos x="143" y="190"/>
                </a:cxn>
                <a:cxn ang="0">
                  <a:pos x="136" y="168"/>
                </a:cxn>
                <a:cxn ang="0">
                  <a:pos x="132" y="146"/>
                </a:cxn>
                <a:cxn ang="0">
                  <a:pos x="120" y="89"/>
                </a:cxn>
                <a:cxn ang="0">
                  <a:pos x="112" y="69"/>
                </a:cxn>
                <a:cxn ang="0">
                  <a:pos x="108" y="47"/>
                </a:cxn>
                <a:cxn ang="0">
                  <a:pos x="105" y="25"/>
                </a:cxn>
                <a:cxn ang="0">
                  <a:pos x="101" y="10"/>
                </a:cxn>
                <a:cxn ang="0">
                  <a:pos x="101" y="0"/>
                </a:cxn>
              </a:cxnLst>
              <a:rect l="0" t="0" r="r" b="b"/>
              <a:pathLst>
                <a:path w="648" h="356">
                  <a:moveTo>
                    <a:pt x="101" y="0"/>
                  </a:moveTo>
                  <a:lnTo>
                    <a:pt x="101" y="0"/>
                  </a:lnTo>
                  <a:lnTo>
                    <a:pt x="97" y="3"/>
                  </a:lnTo>
                  <a:lnTo>
                    <a:pt x="89" y="10"/>
                  </a:lnTo>
                  <a:lnTo>
                    <a:pt x="85" y="18"/>
                  </a:lnTo>
                  <a:lnTo>
                    <a:pt x="77" y="27"/>
                  </a:lnTo>
                  <a:lnTo>
                    <a:pt x="66" y="37"/>
                  </a:lnTo>
                  <a:lnTo>
                    <a:pt x="62" y="42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0" y="62"/>
                  </a:lnTo>
                  <a:lnTo>
                    <a:pt x="46" y="67"/>
                  </a:lnTo>
                  <a:lnTo>
                    <a:pt x="42" y="72"/>
                  </a:lnTo>
                  <a:lnTo>
                    <a:pt x="39" y="77"/>
                  </a:lnTo>
                  <a:lnTo>
                    <a:pt x="31" y="84"/>
                  </a:lnTo>
                  <a:lnTo>
                    <a:pt x="27" y="89"/>
                  </a:lnTo>
                  <a:lnTo>
                    <a:pt x="23" y="94"/>
                  </a:lnTo>
                  <a:lnTo>
                    <a:pt x="19" y="101"/>
                  </a:lnTo>
                  <a:lnTo>
                    <a:pt x="19" y="106"/>
                  </a:lnTo>
                  <a:lnTo>
                    <a:pt x="7" y="116"/>
                  </a:lnTo>
                  <a:lnTo>
                    <a:pt x="7" y="126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6"/>
                  </a:lnTo>
                  <a:lnTo>
                    <a:pt x="4" y="153"/>
                  </a:lnTo>
                  <a:lnTo>
                    <a:pt x="4" y="161"/>
                  </a:lnTo>
                  <a:lnTo>
                    <a:pt x="7" y="166"/>
                  </a:lnTo>
                  <a:lnTo>
                    <a:pt x="7" y="171"/>
                  </a:lnTo>
                  <a:lnTo>
                    <a:pt x="7" y="175"/>
                  </a:lnTo>
                  <a:lnTo>
                    <a:pt x="11" y="180"/>
                  </a:lnTo>
                  <a:lnTo>
                    <a:pt x="15" y="185"/>
                  </a:lnTo>
                  <a:lnTo>
                    <a:pt x="19" y="195"/>
                  </a:lnTo>
                  <a:lnTo>
                    <a:pt x="23" y="205"/>
                  </a:lnTo>
                  <a:lnTo>
                    <a:pt x="27" y="210"/>
                  </a:lnTo>
                  <a:lnTo>
                    <a:pt x="31" y="217"/>
                  </a:lnTo>
                  <a:lnTo>
                    <a:pt x="31" y="225"/>
                  </a:lnTo>
                  <a:lnTo>
                    <a:pt x="39" y="232"/>
                  </a:lnTo>
                  <a:lnTo>
                    <a:pt x="39" y="237"/>
                  </a:lnTo>
                  <a:lnTo>
                    <a:pt x="46" y="245"/>
                  </a:lnTo>
                  <a:lnTo>
                    <a:pt x="50" y="252"/>
                  </a:lnTo>
                  <a:lnTo>
                    <a:pt x="58" y="262"/>
                  </a:lnTo>
                  <a:lnTo>
                    <a:pt x="58" y="269"/>
                  </a:lnTo>
                  <a:lnTo>
                    <a:pt x="62" y="279"/>
                  </a:lnTo>
                  <a:lnTo>
                    <a:pt x="62" y="284"/>
                  </a:lnTo>
                  <a:lnTo>
                    <a:pt x="58" y="289"/>
                  </a:lnTo>
                  <a:lnTo>
                    <a:pt x="0" y="333"/>
                  </a:lnTo>
                  <a:lnTo>
                    <a:pt x="62" y="319"/>
                  </a:lnTo>
                  <a:lnTo>
                    <a:pt x="66" y="319"/>
                  </a:lnTo>
                  <a:lnTo>
                    <a:pt x="77" y="316"/>
                  </a:lnTo>
                  <a:lnTo>
                    <a:pt x="85" y="316"/>
                  </a:lnTo>
                  <a:lnTo>
                    <a:pt x="101" y="314"/>
                  </a:lnTo>
                  <a:lnTo>
                    <a:pt x="112" y="311"/>
                  </a:lnTo>
                  <a:lnTo>
                    <a:pt x="124" y="311"/>
                  </a:lnTo>
                  <a:lnTo>
                    <a:pt x="132" y="311"/>
                  </a:lnTo>
                  <a:lnTo>
                    <a:pt x="136" y="311"/>
                  </a:lnTo>
                  <a:lnTo>
                    <a:pt x="136" y="326"/>
                  </a:lnTo>
                  <a:lnTo>
                    <a:pt x="190" y="311"/>
                  </a:lnTo>
                  <a:lnTo>
                    <a:pt x="648" y="356"/>
                  </a:lnTo>
                  <a:lnTo>
                    <a:pt x="648" y="324"/>
                  </a:lnTo>
                  <a:lnTo>
                    <a:pt x="644" y="321"/>
                  </a:lnTo>
                  <a:lnTo>
                    <a:pt x="640" y="321"/>
                  </a:lnTo>
                  <a:lnTo>
                    <a:pt x="629" y="321"/>
                  </a:lnTo>
                  <a:lnTo>
                    <a:pt x="621" y="319"/>
                  </a:lnTo>
                  <a:lnTo>
                    <a:pt x="609" y="316"/>
                  </a:lnTo>
                  <a:lnTo>
                    <a:pt x="594" y="316"/>
                  </a:lnTo>
                  <a:lnTo>
                    <a:pt x="578" y="311"/>
                  </a:lnTo>
                  <a:lnTo>
                    <a:pt x="567" y="311"/>
                  </a:lnTo>
                  <a:lnTo>
                    <a:pt x="555" y="309"/>
                  </a:lnTo>
                  <a:lnTo>
                    <a:pt x="547" y="309"/>
                  </a:lnTo>
                  <a:lnTo>
                    <a:pt x="536" y="306"/>
                  </a:lnTo>
                  <a:lnTo>
                    <a:pt x="528" y="304"/>
                  </a:lnTo>
                  <a:lnTo>
                    <a:pt x="516" y="304"/>
                  </a:lnTo>
                  <a:lnTo>
                    <a:pt x="504" y="301"/>
                  </a:lnTo>
                  <a:lnTo>
                    <a:pt x="497" y="301"/>
                  </a:lnTo>
                  <a:lnTo>
                    <a:pt x="485" y="299"/>
                  </a:lnTo>
                  <a:lnTo>
                    <a:pt x="473" y="299"/>
                  </a:lnTo>
                  <a:lnTo>
                    <a:pt x="462" y="296"/>
                  </a:lnTo>
                  <a:lnTo>
                    <a:pt x="450" y="294"/>
                  </a:lnTo>
                  <a:lnTo>
                    <a:pt x="442" y="294"/>
                  </a:lnTo>
                  <a:lnTo>
                    <a:pt x="431" y="294"/>
                  </a:lnTo>
                  <a:lnTo>
                    <a:pt x="419" y="291"/>
                  </a:lnTo>
                  <a:lnTo>
                    <a:pt x="407" y="289"/>
                  </a:lnTo>
                  <a:lnTo>
                    <a:pt x="396" y="289"/>
                  </a:lnTo>
                  <a:lnTo>
                    <a:pt x="384" y="287"/>
                  </a:lnTo>
                  <a:lnTo>
                    <a:pt x="372" y="287"/>
                  </a:lnTo>
                  <a:lnTo>
                    <a:pt x="361" y="284"/>
                  </a:lnTo>
                  <a:lnTo>
                    <a:pt x="349" y="284"/>
                  </a:lnTo>
                  <a:lnTo>
                    <a:pt x="341" y="282"/>
                  </a:lnTo>
                  <a:lnTo>
                    <a:pt x="330" y="282"/>
                  </a:lnTo>
                  <a:lnTo>
                    <a:pt x="318" y="279"/>
                  </a:lnTo>
                  <a:lnTo>
                    <a:pt x="306" y="279"/>
                  </a:lnTo>
                  <a:lnTo>
                    <a:pt x="295" y="277"/>
                  </a:lnTo>
                  <a:lnTo>
                    <a:pt x="287" y="274"/>
                  </a:lnTo>
                  <a:lnTo>
                    <a:pt x="275" y="274"/>
                  </a:lnTo>
                  <a:lnTo>
                    <a:pt x="268" y="274"/>
                  </a:lnTo>
                  <a:lnTo>
                    <a:pt x="256" y="272"/>
                  </a:lnTo>
                  <a:lnTo>
                    <a:pt x="248" y="272"/>
                  </a:lnTo>
                  <a:lnTo>
                    <a:pt x="240" y="269"/>
                  </a:lnTo>
                  <a:lnTo>
                    <a:pt x="233" y="269"/>
                  </a:lnTo>
                  <a:lnTo>
                    <a:pt x="213" y="267"/>
                  </a:lnTo>
                  <a:lnTo>
                    <a:pt x="198" y="267"/>
                  </a:lnTo>
                  <a:lnTo>
                    <a:pt x="186" y="264"/>
                  </a:lnTo>
                  <a:lnTo>
                    <a:pt x="178" y="264"/>
                  </a:lnTo>
                  <a:lnTo>
                    <a:pt x="167" y="262"/>
                  </a:lnTo>
                  <a:lnTo>
                    <a:pt x="163" y="262"/>
                  </a:lnTo>
                  <a:lnTo>
                    <a:pt x="159" y="262"/>
                  </a:lnTo>
                  <a:lnTo>
                    <a:pt x="155" y="259"/>
                  </a:lnTo>
                  <a:lnTo>
                    <a:pt x="155" y="257"/>
                  </a:lnTo>
                  <a:lnTo>
                    <a:pt x="155" y="252"/>
                  </a:lnTo>
                  <a:lnTo>
                    <a:pt x="155" y="247"/>
                  </a:lnTo>
                  <a:lnTo>
                    <a:pt x="151" y="240"/>
                  </a:lnTo>
                  <a:lnTo>
                    <a:pt x="151" y="232"/>
                  </a:lnTo>
                  <a:lnTo>
                    <a:pt x="151" y="222"/>
                  </a:lnTo>
                  <a:lnTo>
                    <a:pt x="151" y="215"/>
                  </a:lnTo>
                  <a:lnTo>
                    <a:pt x="151" y="208"/>
                  </a:lnTo>
                  <a:lnTo>
                    <a:pt x="147" y="200"/>
                  </a:lnTo>
                  <a:lnTo>
                    <a:pt x="143" y="190"/>
                  </a:lnTo>
                  <a:lnTo>
                    <a:pt x="139" y="178"/>
                  </a:lnTo>
                  <a:lnTo>
                    <a:pt x="139" y="173"/>
                  </a:lnTo>
                  <a:lnTo>
                    <a:pt x="136" y="168"/>
                  </a:lnTo>
                  <a:lnTo>
                    <a:pt x="136" y="161"/>
                  </a:lnTo>
                  <a:lnTo>
                    <a:pt x="132" y="156"/>
                  </a:lnTo>
                  <a:lnTo>
                    <a:pt x="132" y="146"/>
                  </a:lnTo>
                  <a:lnTo>
                    <a:pt x="132" y="136"/>
                  </a:lnTo>
                  <a:lnTo>
                    <a:pt x="159" y="111"/>
                  </a:lnTo>
                  <a:lnTo>
                    <a:pt x="120" y="89"/>
                  </a:lnTo>
                  <a:lnTo>
                    <a:pt x="116" y="82"/>
                  </a:lnTo>
                  <a:lnTo>
                    <a:pt x="116" y="74"/>
                  </a:lnTo>
                  <a:lnTo>
                    <a:pt x="112" y="69"/>
                  </a:lnTo>
                  <a:lnTo>
                    <a:pt x="112" y="62"/>
                  </a:lnTo>
                  <a:lnTo>
                    <a:pt x="112" y="52"/>
                  </a:lnTo>
                  <a:lnTo>
                    <a:pt x="108" y="47"/>
                  </a:lnTo>
                  <a:lnTo>
                    <a:pt x="108" y="37"/>
                  </a:lnTo>
                  <a:lnTo>
                    <a:pt x="108" y="32"/>
                  </a:lnTo>
                  <a:lnTo>
                    <a:pt x="105" y="25"/>
                  </a:lnTo>
                  <a:lnTo>
                    <a:pt x="105" y="20"/>
                  </a:lnTo>
                  <a:lnTo>
                    <a:pt x="101" y="13"/>
                  </a:lnTo>
                  <a:lnTo>
                    <a:pt x="101" y="10"/>
                  </a:lnTo>
                  <a:lnTo>
                    <a:pt x="101" y="3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4" name="Freeform 194"/>
            <p:cNvSpPr>
              <a:spLocks/>
            </p:cNvSpPr>
            <p:nvPr/>
          </p:nvSpPr>
          <p:spPr bwMode="auto">
            <a:xfrm>
              <a:off x="3675" y="2893"/>
              <a:ext cx="590" cy="188"/>
            </a:xfrm>
            <a:custGeom>
              <a:avLst/>
              <a:gdLst/>
              <a:ahLst/>
              <a:cxnLst>
                <a:cxn ang="0">
                  <a:pos x="70" y="97"/>
                </a:cxn>
                <a:cxn ang="0">
                  <a:pos x="77" y="141"/>
                </a:cxn>
                <a:cxn ang="0">
                  <a:pos x="105" y="126"/>
                </a:cxn>
                <a:cxn ang="0">
                  <a:pos x="124" y="124"/>
                </a:cxn>
                <a:cxn ang="0">
                  <a:pos x="143" y="131"/>
                </a:cxn>
                <a:cxn ang="0">
                  <a:pos x="163" y="139"/>
                </a:cxn>
                <a:cxn ang="0">
                  <a:pos x="182" y="144"/>
                </a:cxn>
                <a:cxn ang="0">
                  <a:pos x="198" y="151"/>
                </a:cxn>
                <a:cxn ang="0">
                  <a:pos x="217" y="161"/>
                </a:cxn>
                <a:cxn ang="0">
                  <a:pos x="202" y="188"/>
                </a:cxn>
                <a:cxn ang="0">
                  <a:pos x="260" y="176"/>
                </a:cxn>
                <a:cxn ang="0">
                  <a:pos x="275" y="166"/>
                </a:cxn>
                <a:cxn ang="0">
                  <a:pos x="291" y="166"/>
                </a:cxn>
                <a:cxn ang="0">
                  <a:pos x="314" y="166"/>
                </a:cxn>
                <a:cxn ang="0">
                  <a:pos x="345" y="166"/>
                </a:cxn>
                <a:cxn ang="0">
                  <a:pos x="376" y="163"/>
                </a:cxn>
                <a:cxn ang="0">
                  <a:pos x="392" y="161"/>
                </a:cxn>
                <a:cxn ang="0">
                  <a:pos x="411" y="158"/>
                </a:cxn>
                <a:cxn ang="0">
                  <a:pos x="431" y="153"/>
                </a:cxn>
                <a:cxn ang="0">
                  <a:pos x="446" y="151"/>
                </a:cxn>
                <a:cxn ang="0">
                  <a:pos x="481" y="139"/>
                </a:cxn>
                <a:cxn ang="0">
                  <a:pos x="508" y="121"/>
                </a:cxn>
                <a:cxn ang="0">
                  <a:pos x="532" y="99"/>
                </a:cxn>
                <a:cxn ang="0">
                  <a:pos x="539" y="89"/>
                </a:cxn>
                <a:cxn ang="0">
                  <a:pos x="551" y="77"/>
                </a:cxn>
                <a:cxn ang="0">
                  <a:pos x="559" y="65"/>
                </a:cxn>
                <a:cxn ang="0">
                  <a:pos x="567" y="55"/>
                </a:cxn>
                <a:cxn ang="0">
                  <a:pos x="570" y="42"/>
                </a:cxn>
                <a:cxn ang="0">
                  <a:pos x="578" y="33"/>
                </a:cxn>
                <a:cxn ang="0">
                  <a:pos x="586" y="15"/>
                </a:cxn>
                <a:cxn ang="0">
                  <a:pos x="586" y="5"/>
                </a:cxn>
                <a:cxn ang="0">
                  <a:pos x="590" y="0"/>
                </a:cxn>
                <a:cxn ang="0">
                  <a:pos x="586" y="5"/>
                </a:cxn>
                <a:cxn ang="0">
                  <a:pos x="574" y="18"/>
                </a:cxn>
                <a:cxn ang="0">
                  <a:pos x="551" y="37"/>
                </a:cxn>
                <a:cxn ang="0">
                  <a:pos x="535" y="50"/>
                </a:cxn>
                <a:cxn ang="0">
                  <a:pos x="520" y="62"/>
                </a:cxn>
                <a:cxn ang="0">
                  <a:pos x="501" y="72"/>
                </a:cxn>
                <a:cxn ang="0">
                  <a:pos x="477" y="84"/>
                </a:cxn>
                <a:cxn ang="0">
                  <a:pos x="450" y="97"/>
                </a:cxn>
                <a:cxn ang="0">
                  <a:pos x="419" y="109"/>
                </a:cxn>
                <a:cxn ang="0">
                  <a:pos x="388" y="116"/>
                </a:cxn>
                <a:cxn ang="0">
                  <a:pos x="369" y="121"/>
                </a:cxn>
                <a:cxn ang="0">
                  <a:pos x="353" y="126"/>
                </a:cxn>
                <a:cxn ang="0">
                  <a:pos x="330" y="129"/>
                </a:cxn>
                <a:cxn ang="0">
                  <a:pos x="310" y="131"/>
                </a:cxn>
                <a:cxn ang="0">
                  <a:pos x="287" y="136"/>
                </a:cxn>
                <a:cxn ang="0">
                  <a:pos x="268" y="139"/>
                </a:cxn>
                <a:cxn ang="0">
                  <a:pos x="260" y="134"/>
                </a:cxn>
                <a:cxn ang="0">
                  <a:pos x="248" y="124"/>
                </a:cxn>
                <a:cxn ang="0">
                  <a:pos x="225" y="109"/>
                </a:cxn>
                <a:cxn ang="0">
                  <a:pos x="202" y="94"/>
                </a:cxn>
                <a:cxn ang="0">
                  <a:pos x="174" y="77"/>
                </a:cxn>
                <a:cxn ang="0">
                  <a:pos x="147" y="60"/>
                </a:cxn>
                <a:cxn ang="0">
                  <a:pos x="124" y="47"/>
                </a:cxn>
                <a:cxn ang="0">
                  <a:pos x="112" y="40"/>
                </a:cxn>
                <a:cxn ang="0">
                  <a:pos x="85" y="30"/>
                </a:cxn>
                <a:cxn ang="0">
                  <a:pos x="54" y="25"/>
                </a:cxn>
                <a:cxn ang="0">
                  <a:pos x="27" y="20"/>
                </a:cxn>
                <a:cxn ang="0">
                  <a:pos x="15" y="18"/>
                </a:cxn>
                <a:cxn ang="0">
                  <a:pos x="0" y="52"/>
                </a:cxn>
              </a:cxnLst>
              <a:rect l="0" t="0" r="r" b="b"/>
              <a:pathLst>
                <a:path w="590" h="188">
                  <a:moveTo>
                    <a:pt x="0" y="52"/>
                  </a:moveTo>
                  <a:lnTo>
                    <a:pt x="70" y="97"/>
                  </a:lnTo>
                  <a:lnTo>
                    <a:pt x="73" y="146"/>
                  </a:lnTo>
                  <a:lnTo>
                    <a:pt x="77" y="141"/>
                  </a:lnTo>
                  <a:lnTo>
                    <a:pt x="89" y="134"/>
                  </a:lnTo>
                  <a:lnTo>
                    <a:pt x="105" y="126"/>
                  </a:lnTo>
                  <a:lnTo>
                    <a:pt x="116" y="121"/>
                  </a:lnTo>
                  <a:lnTo>
                    <a:pt x="124" y="124"/>
                  </a:lnTo>
                  <a:lnTo>
                    <a:pt x="136" y="126"/>
                  </a:lnTo>
                  <a:lnTo>
                    <a:pt x="143" y="131"/>
                  </a:lnTo>
                  <a:lnTo>
                    <a:pt x="155" y="134"/>
                  </a:lnTo>
                  <a:lnTo>
                    <a:pt x="163" y="139"/>
                  </a:lnTo>
                  <a:lnTo>
                    <a:pt x="174" y="141"/>
                  </a:lnTo>
                  <a:lnTo>
                    <a:pt x="182" y="144"/>
                  </a:lnTo>
                  <a:lnTo>
                    <a:pt x="190" y="149"/>
                  </a:lnTo>
                  <a:lnTo>
                    <a:pt x="198" y="151"/>
                  </a:lnTo>
                  <a:lnTo>
                    <a:pt x="205" y="156"/>
                  </a:lnTo>
                  <a:lnTo>
                    <a:pt x="217" y="161"/>
                  </a:lnTo>
                  <a:lnTo>
                    <a:pt x="221" y="163"/>
                  </a:lnTo>
                  <a:lnTo>
                    <a:pt x="202" y="188"/>
                  </a:lnTo>
                  <a:lnTo>
                    <a:pt x="248" y="166"/>
                  </a:lnTo>
                  <a:lnTo>
                    <a:pt x="260" y="176"/>
                  </a:lnTo>
                  <a:lnTo>
                    <a:pt x="271" y="166"/>
                  </a:lnTo>
                  <a:lnTo>
                    <a:pt x="275" y="166"/>
                  </a:lnTo>
                  <a:lnTo>
                    <a:pt x="283" y="166"/>
                  </a:lnTo>
                  <a:lnTo>
                    <a:pt x="291" y="166"/>
                  </a:lnTo>
                  <a:lnTo>
                    <a:pt x="303" y="166"/>
                  </a:lnTo>
                  <a:lnTo>
                    <a:pt x="314" y="166"/>
                  </a:lnTo>
                  <a:lnTo>
                    <a:pt x="330" y="166"/>
                  </a:lnTo>
                  <a:lnTo>
                    <a:pt x="345" y="166"/>
                  </a:lnTo>
                  <a:lnTo>
                    <a:pt x="361" y="163"/>
                  </a:lnTo>
                  <a:lnTo>
                    <a:pt x="376" y="163"/>
                  </a:lnTo>
                  <a:lnTo>
                    <a:pt x="384" y="161"/>
                  </a:lnTo>
                  <a:lnTo>
                    <a:pt x="392" y="161"/>
                  </a:lnTo>
                  <a:lnTo>
                    <a:pt x="403" y="158"/>
                  </a:lnTo>
                  <a:lnTo>
                    <a:pt x="411" y="158"/>
                  </a:lnTo>
                  <a:lnTo>
                    <a:pt x="419" y="156"/>
                  </a:lnTo>
                  <a:lnTo>
                    <a:pt x="431" y="153"/>
                  </a:lnTo>
                  <a:lnTo>
                    <a:pt x="438" y="151"/>
                  </a:lnTo>
                  <a:lnTo>
                    <a:pt x="446" y="151"/>
                  </a:lnTo>
                  <a:lnTo>
                    <a:pt x="466" y="144"/>
                  </a:lnTo>
                  <a:lnTo>
                    <a:pt x="481" y="139"/>
                  </a:lnTo>
                  <a:lnTo>
                    <a:pt x="493" y="129"/>
                  </a:lnTo>
                  <a:lnTo>
                    <a:pt x="508" y="121"/>
                  </a:lnTo>
                  <a:lnTo>
                    <a:pt x="520" y="109"/>
                  </a:lnTo>
                  <a:lnTo>
                    <a:pt x="532" y="99"/>
                  </a:lnTo>
                  <a:lnTo>
                    <a:pt x="535" y="94"/>
                  </a:lnTo>
                  <a:lnTo>
                    <a:pt x="539" y="89"/>
                  </a:lnTo>
                  <a:lnTo>
                    <a:pt x="547" y="82"/>
                  </a:lnTo>
                  <a:lnTo>
                    <a:pt x="551" y="77"/>
                  </a:lnTo>
                  <a:lnTo>
                    <a:pt x="555" y="72"/>
                  </a:lnTo>
                  <a:lnTo>
                    <a:pt x="559" y="65"/>
                  </a:lnTo>
                  <a:lnTo>
                    <a:pt x="563" y="60"/>
                  </a:lnTo>
                  <a:lnTo>
                    <a:pt x="567" y="55"/>
                  </a:lnTo>
                  <a:lnTo>
                    <a:pt x="567" y="47"/>
                  </a:lnTo>
                  <a:lnTo>
                    <a:pt x="570" y="42"/>
                  </a:lnTo>
                  <a:lnTo>
                    <a:pt x="574" y="37"/>
                  </a:lnTo>
                  <a:lnTo>
                    <a:pt x="578" y="33"/>
                  </a:lnTo>
                  <a:lnTo>
                    <a:pt x="578" y="23"/>
                  </a:lnTo>
                  <a:lnTo>
                    <a:pt x="586" y="15"/>
                  </a:lnTo>
                  <a:lnTo>
                    <a:pt x="586" y="8"/>
                  </a:lnTo>
                  <a:lnTo>
                    <a:pt x="586" y="5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86" y="5"/>
                  </a:lnTo>
                  <a:lnTo>
                    <a:pt x="578" y="10"/>
                  </a:lnTo>
                  <a:lnTo>
                    <a:pt x="574" y="18"/>
                  </a:lnTo>
                  <a:lnTo>
                    <a:pt x="563" y="28"/>
                  </a:lnTo>
                  <a:lnTo>
                    <a:pt x="551" y="37"/>
                  </a:lnTo>
                  <a:lnTo>
                    <a:pt x="543" y="42"/>
                  </a:lnTo>
                  <a:lnTo>
                    <a:pt x="535" y="50"/>
                  </a:lnTo>
                  <a:lnTo>
                    <a:pt x="528" y="55"/>
                  </a:lnTo>
                  <a:lnTo>
                    <a:pt x="520" y="62"/>
                  </a:lnTo>
                  <a:lnTo>
                    <a:pt x="508" y="67"/>
                  </a:lnTo>
                  <a:lnTo>
                    <a:pt x="501" y="72"/>
                  </a:lnTo>
                  <a:lnTo>
                    <a:pt x="485" y="79"/>
                  </a:lnTo>
                  <a:lnTo>
                    <a:pt x="477" y="84"/>
                  </a:lnTo>
                  <a:lnTo>
                    <a:pt x="462" y="89"/>
                  </a:lnTo>
                  <a:lnTo>
                    <a:pt x="450" y="97"/>
                  </a:lnTo>
                  <a:lnTo>
                    <a:pt x="435" y="102"/>
                  </a:lnTo>
                  <a:lnTo>
                    <a:pt x="419" y="109"/>
                  </a:lnTo>
                  <a:lnTo>
                    <a:pt x="403" y="112"/>
                  </a:lnTo>
                  <a:lnTo>
                    <a:pt x="388" y="116"/>
                  </a:lnTo>
                  <a:lnTo>
                    <a:pt x="376" y="119"/>
                  </a:lnTo>
                  <a:lnTo>
                    <a:pt x="369" y="121"/>
                  </a:lnTo>
                  <a:lnTo>
                    <a:pt x="361" y="124"/>
                  </a:lnTo>
                  <a:lnTo>
                    <a:pt x="353" y="126"/>
                  </a:lnTo>
                  <a:lnTo>
                    <a:pt x="341" y="126"/>
                  </a:lnTo>
                  <a:lnTo>
                    <a:pt x="330" y="129"/>
                  </a:lnTo>
                  <a:lnTo>
                    <a:pt x="322" y="131"/>
                  </a:lnTo>
                  <a:lnTo>
                    <a:pt x="310" y="131"/>
                  </a:lnTo>
                  <a:lnTo>
                    <a:pt x="299" y="134"/>
                  </a:lnTo>
                  <a:lnTo>
                    <a:pt x="287" y="136"/>
                  </a:lnTo>
                  <a:lnTo>
                    <a:pt x="275" y="136"/>
                  </a:lnTo>
                  <a:lnTo>
                    <a:pt x="268" y="139"/>
                  </a:lnTo>
                  <a:lnTo>
                    <a:pt x="264" y="136"/>
                  </a:lnTo>
                  <a:lnTo>
                    <a:pt x="260" y="134"/>
                  </a:lnTo>
                  <a:lnTo>
                    <a:pt x="256" y="129"/>
                  </a:lnTo>
                  <a:lnTo>
                    <a:pt x="248" y="124"/>
                  </a:lnTo>
                  <a:lnTo>
                    <a:pt x="237" y="116"/>
                  </a:lnTo>
                  <a:lnTo>
                    <a:pt x="225" y="109"/>
                  </a:lnTo>
                  <a:lnTo>
                    <a:pt x="213" y="102"/>
                  </a:lnTo>
                  <a:lnTo>
                    <a:pt x="202" y="94"/>
                  </a:lnTo>
                  <a:lnTo>
                    <a:pt x="186" y="84"/>
                  </a:lnTo>
                  <a:lnTo>
                    <a:pt x="174" y="77"/>
                  </a:lnTo>
                  <a:lnTo>
                    <a:pt x="159" y="67"/>
                  </a:lnTo>
                  <a:lnTo>
                    <a:pt x="147" y="60"/>
                  </a:lnTo>
                  <a:lnTo>
                    <a:pt x="136" y="52"/>
                  </a:lnTo>
                  <a:lnTo>
                    <a:pt x="124" y="47"/>
                  </a:lnTo>
                  <a:lnTo>
                    <a:pt x="116" y="42"/>
                  </a:lnTo>
                  <a:lnTo>
                    <a:pt x="112" y="40"/>
                  </a:lnTo>
                  <a:lnTo>
                    <a:pt x="97" y="35"/>
                  </a:lnTo>
                  <a:lnTo>
                    <a:pt x="85" y="30"/>
                  </a:lnTo>
                  <a:lnTo>
                    <a:pt x="70" y="28"/>
                  </a:lnTo>
                  <a:lnTo>
                    <a:pt x="54" y="25"/>
                  </a:lnTo>
                  <a:lnTo>
                    <a:pt x="39" y="23"/>
                  </a:lnTo>
                  <a:lnTo>
                    <a:pt x="27" y="20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5" name="Freeform 195"/>
            <p:cNvSpPr>
              <a:spLocks/>
            </p:cNvSpPr>
            <p:nvPr/>
          </p:nvSpPr>
          <p:spPr bwMode="auto">
            <a:xfrm>
              <a:off x="4067" y="3219"/>
              <a:ext cx="143" cy="106"/>
            </a:xfrm>
            <a:custGeom>
              <a:avLst/>
              <a:gdLst/>
              <a:ahLst/>
              <a:cxnLst>
                <a:cxn ang="0">
                  <a:pos x="19" y="106"/>
                </a:cxn>
                <a:cxn ang="0">
                  <a:pos x="15" y="104"/>
                </a:cxn>
                <a:cxn ang="0">
                  <a:pos x="15" y="99"/>
                </a:cxn>
                <a:cxn ang="0">
                  <a:pos x="11" y="92"/>
                </a:cxn>
                <a:cxn ang="0">
                  <a:pos x="8" y="84"/>
                </a:cxn>
                <a:cxn ang="0">
                  <a:pos x="4" y="74"/>
                </a:cxn>
                <a:cxn ang="0">
                  <a:pos x="4" y="67"/>
                </a:cxn>
                <a:cxn ang="0">
                  <a:pos x="0" y="62"/>
                </a:cxn>
                <a:cxn ang="0">
                  <a:pos x="4" y="59"/>
                </a:cxn>
                <a:cxn ang="0">
                  <a:pos x="4" y="55"/>
                </a:cxn>
                <a:cxn ang="0">
                  <a:pos x="11" y="50"/>
                </a:cxn>
                <a:cxn ang="0">
                  <a:pos x="19" y="40"/>
                </a:cxn>
                <a:cxn ang="0">
                  <a:pos x="27" y="30"/>
                </a:cxn>
                <a:cxn ang="0">
                  <a:pos x="35" y="20"/>
                </a:cxn>
                <a:cxn ang="0">
                  <a:pos x="43" y="13"/>
                </a:cxn>
                <a:cxn ang="0">
                  <a:pos x="50" y="8"/>
                </a:cxn>
                <a:cxn ang="0">
                  <a:pos x="54" y="5"/>
                </a:cxn>
                <a:cxn ang="0">
                  <a:pos x="58" y="5"/>
                </a:cxn>
                <a:cxn ang="0">
                  <a:pos x="74" y="8"/>
                </a:cxn>
                <a:cxn ang="0">
                  <a:pos x="81" y="8"/>
                </a:cxn>
                <a:cxn ang="0">
                  <a:pos x="89" y="8"/>
                </a:cxn>
                <a:cxn ang="0">
                  <a:pos x="97" y="8"/>
                </a:cxn>
                <a:cxn ang="0">
                  <a:pos x="105" y="8"/>
                </a:cxn>
                <a:cxn ang="0">
                  <a:pos x="112" y="5"/>
                </a:cxn>
                <a:cxn ang="0">
                  <a:pos x="128" y="5"/>
                </a:cxn>
                <a:cxn ang="0">
                  <a:pos x="136" y="0"/>
                </a:cxn>
                <a:cxn ang="0">
                  <a:pos x="143" y="0"/>
                </a:cxn>
                <a:cxn ang="0">
                  <a:pos x="143" y="5"/>
                </a:cxn>
                <a:cxn ang="0">
                  <a:pos x="143" y="13"/>
                </a:cxn>
                <a:cxn ang="0">
                  <a:pos x="132" y="15"/>
                </a:cxn>
                <a:cxn ang="0">
                  <a:pos x="120" y="18"/>
                </a:cxn>
                <a:cxn ang="0">
                  <a:pos x="109" y="20"/>
                </a:cxn>
                <a:cxn ang="0">
                  <a:pos x="101" y="20"/>
                </a:cxn>
                <a:cxn ang="0">
                  <a:pos x="89" y="20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62" y="22"/>
                </a:cxn>
                <a:cxn ang="0">
                  <a:pos x="62" y="22"/>
                </a:cxn>
                <a:cxn ang="0">
                  <a:pos x="58" y="27"/>
                </a:cxn>
                <a:cxn ang="0">
                  <a:pos x="50" y="32"/>
                </a:cxn>
                <a:cxn ang="0">
                  <a:pos x="46" y="40"/>
                </a:cxn>
                <a:cxn ang="0">
                  <a:pos x="39" y="45"/>
                </a:cxn>
                <a:cxn ang="0">
                  <a:pos x="31" y="52"/>
                </a:cxn>
                <a:cxn ang="0">
                  <a:pos x="27" y="57"/>
                </a:cxn>
                <a:cxn ang="0">
                  <a:pos x="23" y="62"/>
                </a:cxn>
                <a:cxn ang="0">
                  <a:pos x="23" y="64"/>
                </a:cxn>
                <a:cxn ang="0">
                  <a:pos x="23" y="72"/>
                </a:cxn>
                <a:cxn ang="0">
                  <a:pos x="19" y="79"/>
                </a:cxn>
                <a:cxn ang="0">
                  <a:pos x="19" y="87"/>
                </a:cxn>
                <a:cxn ang="0">
                  <a:pos x="19" y="94"/>
                </a:cxn>
                <a:cxn ang="0">
                  <a:pos x="19" y="101"/>
                </a:cxn>
                <a:cxn ang="0">
                  <a:pos x="19" y="104"/>
                </a:cxn>
                <a:cxn ang="0">
                  <a:pos x="19" y="106"/>
                </a:cxn>
                <a:cxn ang="0">
                  <a:pos x="19" y="106"/>
                </a:cxn>
              </a:cxnLst>
              <a:rect l="0" t="0" r="r" b="b"/>
              <a:pathLst>
                <a:path w="143" h="106">
                  <a:moveTo>
                    <a:pt x="19" y="106"/>
                  </a:moveTo>
                  <a:lnTo>
                    <a:pt x="15" y="104"/>
                  </a:lnTo>
                  <a:lnTo>
                    <a:pt x="15" y="99"/>
                  </a:lnTo>
                  <a:lnTo>
                    <a:pt x="11" y="92"/>
                  </a:lnTo>
                  <a:lnTo>
                    <a:pt x="8" y="84"/>
                  </a:lnTo>
                  <a:lnTo>
                    <a:pt x="4" y="74"/>
                  </a:lnTo>
                  <a:lnTo>
                    <a:pt x="4" y="67"/>
                  </a:lnTo>
                  <a:lnTo>
                    <a:pt x="0" y="62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50"/>
                  </a:lnTo>
                  <a:lnTo>
                    <a:pt x="19" y="40"/>
                  </a:lnTo>
                  <a:lnTo>
                    <a:pt x="27" y="30"/>
                  </a:lnTo>
                  <a:lnTo>
                    <a:pt x="35" y="20"/>
                  </a:lnTo>
                  <a:lnTo>
                    <a:pt x="43" y="13"/>
                  </a:lnTo>
                  <a:lnTo>
                    <a:pt x="50" y="8"/>
                  </a:lnTo>
                  <a:lnTo>
                    <a:pt x="54" y="5"/>
                  </a:lnTo>
                  <a:lnTo>
                    <a:pt x="58" y="5"/>
                  </a:lnTo>
                  <a:lnTo>
                    <a:pt x="74" y="8"/>
                  </a:lnTo>
                  <a:lnTo>
                    <a:pt x="81" y="8"/>
                  </a:lnTo>
                  <a:lnTo>
                    <a:pt x="89" y="8"/>
                  </a:lnTo>
                  <a:lnTo>
                    <a:pt x="97" y="8"/>
                  </a:lnTo>
                  <a:lnTo>
                    <a:pt x="105" y="8"/>
                  </a:lnTo>
                  <a:lnTo>
                    <a:pt x="112" y="5"/>
                  </a:lnTo>
                  <a:lnTo>
                    <a:pt x="128" y="5"/>
                  </a:lnTo>
                  <a:lnTo>
                    <a:pt x="136" y="0"/>
                  </a:lnTo>
                  <a:lnTo>
                    <a:pt x="143" y="0"/>
                  </a:lnTo>
                  <a:lnTo>
                    <a:pt x="143" y="5"/>
                  </a:lnTo>
                  <a:lnTo>
                    <a:pt x="143" y="13"/>
                  </a:lnTo>
                  <a:lnTo>
                    <a:pt x="132" y="15"/>
                  </a:lnTo>
                  <a:lnTo>
                    <a:pt x="120" y="18"/>
                  </a:lnTo>
                  <a:lnTo>
                    <a:pt x="109" y="20"/>
                  </a:lnTo>
                  <a:lnTo>
                    <a:pt x="101" y="20"/>
                  </a:lnTo>
                  <a:lnTo>
                    <a:pt x="89" y="20"/>
                  </a:lnTo>
                  <a:lnTo>
                    <a:pt x="77" y="22"/>
                  </a:lnTo>
                  <a:lnTo>
                    <a:pt x="66" y="22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8" y="27"/>
                  </a:lnTo>
                  <a:lnTo>
                    <a:pt x="50" y="32"/>
                  </a:lnTo>
                  <a:lnTo>
                    <a:pt x="46" y="40"/>
                  </a:lnTo>
                  <a:lnTo>
                    <a:pt x="39" y="45"/>
                  </a:lnTo>
                  <a:lnTo>
                    <a:pt x="31" y="52"/>
                  </a:lnTo>
                  <a:lnTo>
                    <a:pt x="27" y="57"/>
                  </a:lnTo>
                  <a:lnTo>
                    <a:pt x="23" y="62"/>
                  </a:lnTo>
                  <a:lnTo>
                    <a:pt x="23" y="64"/>
                  </a:lnTo>
                  <a:lnTo>
                    <a:pt x="23" y="72"/>
                  </a:lnTo>
                  <a:lnTo>
                    <a:pt x="19" y="79"/>
                  </a:lnTo>
                  <a:lnTo>
                    <a:pt x="19" y="87"/>
                  </a:lnTo>
                  <a:lnTo>
                    <a:pt x="19" y="94"/>
                  </a:lnTo>
                  <a:lnTo>
                    <a:pt x="19" y="101"/>
                  </a:lnTo>
                  <a:lnTo>
                    <a:pt x="19" y="104"/>
                  </a:lnTo>
                  <a:lnTo>
                    <a:pt x="19" y="106"/>
                  </a:lnTo>
                  <a:lnTo>
                    <a:pt x="19" y="106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6" name="Freeform 196"/>
            <p:cNvSpPr>
              <a:spLocks/>
            </p:cNvSpPr>
            <p:nvPr/>
          </p:nvSpPr>
          <p:spPr bwMode="auto">
            <a:xfrm>
              <a:off x="4129" y="3244"/>
              <a:ext cx="190" cy="52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5" y="25"/>
                </a:cxn>
                <a:cxn ang="0">
                  <a:pos x="23" y="17"/>
                </a:cxn>
                <a:cxn ang="0">
                  <a:pos x="31" y="12"/>
                </a:cxn>
                <a:cxn ang="0">
                  <a:pos x="39" y="10"/>
                </a:cxn>
                <a:cxn ang="0">
                  <a:pos x="47" y="7"/>
                </a:cxn>
                <a:cxn ang="0">
                  <a:pos x="50" y="7"/>
                </a:cxn>
                <a:cxn ang="0">
                  <a:pos x="58" y="7"/>
                </a:cxn>
                <a:cxn ang="0">
                  <a:pos x="62" y="7"/>
                </a:cxn>
                <a:cxn ang="0">
                  <a:pos x="62" y="7"/>
                </a:cxn>
                <a:cxn ang="0">
                  <a:pos x="66" y="5"/>
                </a:cxn>
                <a:cxn ang="0">
                  <a:pos x="78" y="5"/>
                </a:cxn>
                <a:cxn ang="0">
                  <a:pos x="85" y="5"/>
                </a:cxn>
                <a:cxn ang="0">
                  <a:pos x="93" y="2"/>
                </a:cxn>
                <a:cxn ang="0">
                  <a:pos x="105" y="0"/>
                </a:cxn>
                <a:cxn ang="0">
                  <a:pos x="113" y="0"/>
                </a:cxn>
                <a:cxn ang="0">
                  <a:pos x="116" y="0"/>
                </a:cxn>
                <a:cxn ang="0">
                  <a:pos x="128" y="0"/>
                </a:cxn>
                <a:cxn ang="0">
                  <a:pos x="144" y="2"/>
                </a:cxn>
                <a:cxn ang="0">
                  <a:pos x="159" y="7"/>
                </a:cxn>
                <a:cxn ang="0">
                  <a:pos x="171" y="10"/>
                </a:cxn>
                <a:cxn ang="0">
                  <a:pos x="179" y="12"/>
                </a:cxn>
                <a:cxn ang="0">
                  <a:pos x="182" y="17"/>
                </a:cxn>
                <a:cxn ang="0">
                  <a:pos x="186" y="22"/>
                </a:cxn>
                <a:cxn ang="0">
                  <a:pos x="190" y="25"/>
                </a:cxn>
                <a:cxn ang="0">
                  <a:pos x="190" y="42"/>
                </a:cxn>
                <a:cxn ang="0">
                  <a:pos x="182" y="37"/>
                </a:cxn>
                <a:cxn ang="0">
                  <a:pos x="175" y="30"/>
                </a:cxn>
                <a:cxn ang="0">
                  <a:pos x="163" y="22"/>
                </a:cxn>
                <a:cxn ang="0">
                  <a:pos x="159" y="17"/>
                </a:cxn>
                <a:cxn ang="0">
                  <a:pos x="151" y="15"/>
                </a:cxn>
                <a:cxn ang="0">
                  <a:pos x="136" y="10"/>
                </a:cxn>
                <a:cxn ang="0">
                  <a:pos x="124" y="7"/>
                </a:cxn>
                <a:cxn ang="0">
                  <a:pos x="116" y="7"/>
                </a:cxn>
                <a:cxn ang="0">
                  <a:pos x="66" y="12"/>
                </a:cxn>
                <a:cxn ang="0">
                  <a:pos x="62" y="15"/>
                </a:cxn>
                <a:cxn ang="0">
                  <a:pos x="62" y="22"/>
                </a:cxn>
                <a:cxn ang="0">
                  <a:pos x="54" y="27"/>
                </a:cxn>
                <a:cxn ang="0">
                  <a:pos x="50" y="34"/>
                </a:cxn>
                <a:cxn ang="0">
                  <a:pos x="39" y="37"/>
                </a:cxn>
                <a:cxn ang="0">
                  <a:pos x="31" y="39"/>
                </a:cxn>
                <a:cxn ang="0">
                  <a:pos x="23" y="39"/>
                </a:cxn>
                <a:cxn ang="0">
                  <a:pos x="19" y="39"/>
                </a:cxn>
                <a:cxn ang="0">
                  <a:pos x="0" y="52"/>
                </a:cxn>
                <a:cxn ang="0">
                  <a:pos x="12" y="27"/>
                </a:cxn>
                <a:cxn ang="0">
                  <a:pos x="12" y="27"/>
                </a:cxn>
              </a:cxnLst>
              <a:rect l="0" t="0" r="r" b="b"/>
              <a:pathLst>
                <a:path w="190" h="52">
                  <a:moveTo>
                    <a:pt x="12" y="27"/>
                  </a:moveTo>
                  <a:lnTo>
                    <a:pt x="15" y="25"/>
                  </a:lnTo>
                  <a:lnTo>
                    <a:pt x="23" y="17"/>
                  </a:lnTo>
                  <a:lnTo>
                    <a:pt x="31" y="12"/>
                  </a:lnTo>
                  <a:lnTo>
                    <a:pt x="39" y="10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8" y="7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66" y="5"/>
                  </a:lnTo>
                  <a:lnTo>
                    <a:pt x="78" y="5"/>
                  </a:lnTo>
                  <a:lnTo>
                    <a:pt x="85" y="5"/>
                  </a:lnTo>
                  <a:lnTo>
                    <a:pt x="93" y="2"/>
                  </a:lnTo>
                  <a:lnTo>
                    <a:pt x="105" y="0"/>
                  </a:lnTo>
                  <a:lnTo>
                    <a:pt x="113" y="0"/>
                  </a:lnTo>
                  <a:lnTo>
                    <a:pt x="116" y="0"/>
                  </a:lnTo>
                  <a:lnTo>
                    <a:pt x="128" y="0"/>
                  </a:lnTo>
                  <a:lnTo>
                    <a:pt x="144" y="2"/>
                  </a:lnTo>
                  <a:lnTo>
                    <a:pt x="159" y="7"/>
                  </a:lnTo>
                  <a:lnTo>
                    <a:pt x="171" y="10"/>
                  </a:lnTo>
                  <a:lnTo>
                    <a:pt x="179" y="12"/>
                  </a:lnTo>
                  <a:lnTo>
                    <a:pt x="182" y="17"/>
                  </a:lnTo>
                  <a:lnTo>
                    <a:pt x="186" y="22"/>
                  </a:lnTo>
                  <a:lnTo>
                    <a:pt x="190" y="25"/>
                  </a:lnTo>
                  <a:lnTo>
                    <a:pt x="190" y="42"/>
                  </a:lnTo>
                  <a:lnTo>
                    <a:pt x="182" y="37"/>
                  </a:lnTo>
                  <a:lnTo>
                    <a:pt x="175" y="30"/>
                  </a:lnTo>
                  <a:lnTo>
                    <a:pt x="163" y="22"/>
                  </a:lnTo>
                  <a:lnTo>
                    <a:pt x="159" y="17"/>
                  </a:lnTo>
                  <a:lnTo>
                    <a:pt x="151" y="15"/>
                  </a:lnTo>
                  <a:lnTo>
                    <a:pt x="136" y="10"/>
                  </a:lnTo>
                  <a:lnTo>
                    <a:pt x="124" y="7"/>
                  </a:lnTo>
                  <a:lnTo>
                    <a:pt x="116" y="7"/>
                  </a:lnTo>
                  <a:lnTo>
                    <a:pt x="66" y="12"/>
                  </a:lnTo>
                  <a:lnTo>
                    <a:pt x="62" y="15"/>
                  </a:lnTo>
                  <a:lnTo>
                    <a:pt x="62" y="22"/>
                  </a:lnTo>
                  <a:lnTo>
                    <a:pt x="54" y="27"/>
                  </a:lnTo>
                  <a:lnTo>
                    <a:pt x="50" y="34"/>
                  </a:lnTo>
                  <a:lnTo>
                    <a:pt x="39" y="37"/>
                  </a:lnTo>
                  <a:lnTo>
                    <a:pt x="31" y="39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0" y="52"/>
                  </a:lnTo>
                  <a:lnTo>
                    <a:pt x="12" y="27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7" name="Freeform 197"/>
            <p:cNvSpPr>
              <a:spLocks/>
            </p:cNvSpPr>
            <p:nvPr/>
          </p:nvSpPr>
          <p:spPr bwMode="auto">
            <a:xfrm>
              <a:off x="4024" y="3318"/>
              <a:ext cx="66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66" y="27"/>
                </a:cxn>
                <a:cxn ang="0">
                  <a:pos x="5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6" h="27">
                  <a:moveTo>
                    <a:pt x="0" y="27"/>
                  </a:moveTo>
                  <a:lnTo>
                    <a:pt x="66" y="27"/>
                  </a:lnTo>
                  <a:lnTo>
                    <a:pt x="58" y="0"/>
                  </a:lnTo>
                  <a:lnTo>
                    <a:pt x="0" y="2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8" name="Freeform 198"/>
            <p:cNvSpPr>
              <a:spLocks/>
            </p:cNvSpPr>
            <p:nvPr/>
          </p:nvSpPr>
          <p:spPr bwMode="auto">
            <a:xfrm>
              <a:off x="4156" y="3308"/>
              <a:ext cx="58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4" y="17"/>
                </a:cxn>
                <a:cxn ang="0">
                  <a:pos x="8" y="12"/>
                </a:cxn>
                <a:cxn ang="0">
                  <a:pos x="12" y="7"/>
                </a:cxn>
                <a:cxn ang="0">
                  <a:pos x="20" y="5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58" y="5"/>
                </a:cxn>
                <a:cxn ang="0">
                  <a:pos x="58" y="10"/>
                </a:cxn>
                <a:cxn ang="0">
                  <a:pos x="51" y="15"/>
                </a:cxn>
                <a:cxn ang="0">
                  <a:pos x="35" y="17"/>
                </a:cxn>
                <a:cxn ang="0">
                  <a:pos x="27" y="17"/>
                </a:cxn>
                <a:cxn ang="0">
                  <a:pos x="20" y="17"/>
                </a:cxn>
                <a:cxn ang="0">
                  <a:pos x="12" y="20"/>
                </a:cxn>
                <a:cxn ang="0">
                  <a:pos x="4" y="2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58" h="22">
                  <a:moveTo>
                    <a:pt x="0" y="22"/>
                  </a:moveTo>
                  <a:lnTo>
                    <a:pt x="4" y="17"/>
                  </a:lnTo>
                  <a:lnTo>
                    <a:pt x="8" y="12"/>
                  </a:lnTo>
                  <a:lnTo>
                    <a:pt x="12" y="7"/>
                  </a:lnTo>
                  <a:lnTo>
                    <a:pt x="20" y="5"/>
                  </a:lnTo>
                  <a:lnTo>
                    <a:pt x="27" y="3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58" y="5"/>
                  </a:lnTo>
                  <a:lnTo>
                    <a:pt x="58" y="10"/>
                  </a:lnTo>
                  <a:lnTo>
                    <a:pt x="51" y="15"/>
                  </a:lnTo>
                  <a:lnTo>
                    <a:pt x="35" y="17"/>
                  </a:lnTo>
                  <a:lnTo>
                    <a:pt x="27" y="17"/>
                  </a:lnTo>
                  <a:lnTo>
                    <a:pt x="20" y="17"/>
                  </a:lnTo>
                  <a:lnTo>
                    <a:pt x="12" y="20"/>
                  </a:lnTo>
                  <a:lnTo>
                    <a:pt x="4" y="2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9" name="Freeform 199"/>
            <p:cNvSpPr>
              <a:spLocks/>
            </p:cNvSpPr>
            <p:nvPr/>
          </p:nvSpPr>
          <p:spPr bwMode="auto">
            <a:xfrm>
              <a:off x="3042" y="3160"/>
              <a:ext cx="986" cy="669"/>
            </a:xfrm>
            <a:custGeom>
              <a:avLst/>
              <a:gdLst/>
              <a:ahLst/>
              <a:cxnLst>
                <a:cxn ang="0">
                  <a:pos x="194" y="160"/>
                </a:cxn>
                <a:cxn ang="0">
                  <a:pos x="186" y="128"/>
                </a:cxn>
                <a:cxn ang="0">
                  <a:pos x="178" y="91"/>
                </a:cxn>
                <a:cxn ang="0">
                  <a:pos x="171" y="54"/>
                </a:cxn>
                <a:cxn ang="0">
                  <a:pos x="163" y="22"/>
                </a:cxn>
                <a:cxn ang="0">
                  <a:pos x="159" y="2"/>
                </a:cxn>
                <a:cxn ang="0">
                  <a:pos x="147" y="37"/>
                </a:cxn>
                <a:cxn ang="0">
                  <a:pos x="132" y="74"/>
                </a:cxn>
                <a:cxn ang="0">
                  <a:pos x="116" y="101"/>
                </a:cxn>
                <a:cxn ang="0">
                  <a:pos x="77" y="138"/>
                </a:cxn>
                <a:cxn ang="0">
                  <a:pos x="27" y="185"/>
                </a:cxn>
                <a:cxn ang="0">
                  <a:pos x="4" y="234"/>
                </a:cxn>
                <a:cxn ang="0">
                  <a:pos x="0" y="264"/>
                </a:cxn>
                <a:cxn ang="0">
                  <a:pos x="0" y="294"/>
                </a:cxn>
                <a:cxn ang="0">
                  <a:pos x="4" y="326"/>
                </a:cxn>
                <a:cxn ang="0">
                  <a:pos x="8" y="353"/>
                </a:cxn>
                <a:cxn ang="0">
                  <a:pos x="15" y="383"/>
                </a:cxn>
                <a:cxn ang="0">
                  <a:pos x="27" y="415"/>
                </a:cxn>
                <a:cxn ang="0">
                  <a:pos x="35" y="442"/>
                </a:cxn>
                <a:cxn ang="0">
                  <a:pos x="46" y="469"/>
                </a:cxn>
                <a:cxn ang="0">
                  <a:pos x="62" y="499"/>
                </a:cxn>
                <a:cxn ang="0">
                  <a:pos x="77" y="543"/>
                </a:cxn>
                <a:cxn ang="0">
                  <a:pos x="101" y="595"/>
                </a:cxn>
                <a:cxn ang="0">
                  <a:pos x="151" y="590"/>
                </a:cxn>
                <a:cxn ang="0">
                  <a:pos x="182" y="622"/>
                </a:cxn>
                <a:cxn ang="0">
                  <a:pos x="221" y="649"/>
                </a:cxn>
                <a:cxn ang="0">
                  <a:pos x="291" y="669"/>
                </a:cxn>
                <a:cxn ang="0">
                  <a:pos x="361" y="661"/>
                </a:cxn>
                <a:cxn ang="0">
                  <a:pos x="439" y="652"/>
                </a:cxn>
                <a:cxn ang="0">
                  <a:pos x="512" y="637"/>
                </a:cxn>
                <a:cxn ang="0">
                  <a:pos x="617" y="578"/>
                </a:cxn>
                <a:cxn ang="0">
                  <a:pos x="563" y="590"/>
                </a:cxn>
                <a:cxn ang="0">
                  <a:pos x="532" y="595"/>
                </a:cxn>
                <a:cxn ang="0">
                  <a:pos x="489" y="600"/>
                </a:cxn>
                <a:cxn ang="0">
                  <a:pos x="442" y="605"/>
                </a:cxn>
                <a:cxn ang="0">
                  <a:pos x="396" y="607"/>
                </a:cxn>
                <a:cxn ang="0">
                  <a:pos x="330" y="600"/>
                </a:cxn>
                <a:cxn ang="0">
                  <a:pos x="272" y="560"/>
                </a:cxn>
                <a:cxn ang="0">
                  <a:pos x="260" y="526"/>
                </a:cxn>
                <a:cxn ang="0">
                  <a:pos x="310" y="489"/>
                </a:cxn>
                <a:cxn ang="0">
                  <a:pos x="357" y="462"/>
                </a:cxn>
                <a:cxn ang="0">
                  <a:pos x="407" y="452"/>
                </a:cxn>
                <a:cxn ang="0">
                  <a:pos x="458" y="439"/>
                </a:cxn>
                <a:cxn ang="0">
                  <a:pos x="512" y="432"/>
                </a:cxn>
                <a:cxn ang="0">
                  <a:pos x="574" y="420"/>
                </a:cxn>
                <a:cxn ang="0">
                  <a:pos x="644" y="405"/>
                </a:cxn>
                <a:cxn ang="0">
                  <a:pos x="718" y="392"/>
                </a:cxn>
                <a:cxn ang="0">
                  <a:pos x="788" y="420"/>
                </a:cxn>
                <a:cxn ang="0">
                  <a:pos x="870" y="496"/>
                </a:cxn>
                <a:cxn ang="0">
                  <a:pos x="862" y="471"/>
                </a:cxn>
                <a:cxn ang="0">
                  <a:pos x="846" y="422"/>
                </a:cxn>
                <a:cxn ang="0">
                  <a:pos x="835" y="373"/>
                </a:cxn>
                <a:cxn ang="0">
                  <a:pos x="893" y="355"/>
                </a:cxn>
                <a:cxn ang="0">
                  <a:pos x="947" y="346"/>
                </a:cxn>
                <a:cxn ang="0">
                  <a:pos x="982" y="341"/>
                </a:cxn>
                <a:cxn ang="0">
                  <a:pos x="299" y="259"/>
                </a:cxn>
                <a:cxn ang="0">
                  <a:pos x="252" y="234"/>
                </a:cxn>
                <a:cxn ang="0">
                  <a:pos x="213" y="200"/>
                </a:cxn>
              </a:cxnLst>
              <a:rect l="0" t="0" r="r" b="b"/>
              <a:pathLst>
                <a:path w="986" h="669">
                  <a:moveTo>
                    <a:pt x="202" y="180"/>
                  </a:moveTo>
                  <a:lnTo>
                    <a:pt x="198" y="175"/>
                  </a:lnTo>
                  <a:lnTo>
                    <a:pt x="198" y="170"/>
                  </a:lnTo>
                  <a:lnTo>
                    <a:pt x="194" y="165"/>
                  </a:lnTo>
                  <a:lnTo>
                    <a:pt x="194" y="160"/>
                  </a:lnTo>
                  <a:lnTo>
                    <a:pt x="190" y="155"/>
                  </a:lnTo>
                  <a:lnTo>
                    <a:pt x="190" y="148"/>
                  </a:lnTo>
                  <a:lnTo>
                    <a:pt x="190" y="143"/>
                  </a:lnTo>
                  <a:lnTo>
                    <a:pt x="190" y="136"/>
                  </a:lnTo>
                  <a:lnTo>
                    <a:pt x="186" y="128"/>
                  </a:lnTo>
                  <a:lnTo>
                    <a:pt x="182" y="121"/>
                  </a:lnTo>
                  <a:lnTo>
                    <a:pt x="182" y="114"/>
                  </a:lnTo>
                  <a:lnTo>
                    <a:pt x="182" y="106"/>
                  </a:lnTo>
                  <a:lnTo>
                    <a:pt x="178" y="99"/>
                  </a:lnTo>
                  <a:lnTo>
                    <a:pt x="178" y="91"/>
                  </a:lnTo>
                  <a:lnTo>
                    <a:pt x="175" y="81"/>
                  </a:lnTo>
                  <a:lnTo>
                    <a:pt x="175" y="77"/>
                  </a:lnTo>
                  <a:lnTo>
                    <a:pt x="175" y="69"/>
                  </a:lnTo>
                  <a:lnTo>
                    <a:pt x="171" y="62"/>
                  </a:lnTo>
                  <a:lnTo>
                    <a:pt x="171" y="54"/>
                  </a:lnTo>
                  <a:lnTo>
                    <a:pt x="171" y="47"/>
                  </a:lnTo>
                  <a:lnTo>
                    <a:pt x="167" y="42"/>
                  </a:lnTo>
                  <a:lnTo>
                    <a:pt x="167" y="35"/>
                  </a:lnTo>
                  <a:lnTo>
                    <a:pt x="163" y="30"/>
                  </a:lnTo>
                  <a:lnTo>
                    <a:pt x="163" y="22"/>
                  </a:lnTo>
                  <a:lnTo>
                    <a:pt x="163" y="12"/>
                  </a:lnTo>
                  <a:lnTo>
                    <a:pt x="163" y="5"/>
                  </a:lnTo>
                  <a:lnTo>
                    <a:pt x="163" y="2"/>
                  </a:lnTo>
                  <a:lnTo>
                    <a:pt x="163" y="0"/>
                  </a:lnTo>
                  <a:lnTo>
                    <a:pt x="159" y="2"/>
                  </a:lnTo>
                  <a:lnTo>
                    <a:pt x="155" y="10"/>
                  </a:lnTo>
                  <a:lnTo>
                    <a:pt x="155" y="15"/>
                  </a:lnTo>
                  <a:lnTo>
                    <a:pt x="151" y="22"/>
                  </a:lnTo>
                  <a:lnTo>
                    <a:pt x="147" y="30"/>
                  </a:lnTo>
                  <a:lnTo>
                    <a:pt x="147" y="37"/>
                  </a:lnTo>
                  <a:lnTo>
                    <a:pt x="143" y="42"/>
                  </a:lnTo>
                  <a:lnTo>
                    <a:pt x="140" y="52"/>
                  </a:lnTo>
                  <a:lnTo>
                    <a:pt x="136" y="59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28" y="81"/>
                  </a:lnTo>
                  <a:lnTo>
                    <a:pt x="128" y="86"/>
                  </a:lnTo>
                  <a:lnTo>
                    <a:pt x="128" y="91"/>
                  </a:lnTo>
                  <a:lnTo>
                    <a:pt x="124" y="94"/>
                  </a:lnTo>
                  <a:lnTo>
                    <a:pt x="116" y="101"/>
                  </a:lnTo>
                  <a:lnTo>
                    <a:pt x="112" y="109"/>
                  </a:lnTo>
                  <a:lnTo>
                    <a:pt x="105" y="114"/>
                  </a:lnTo>
                  <a:lnTo>
                    <a:pt x="97" y="121"/>
                  </a:lnTo>
                  <a:lnTo>
                    <a:pt x="89" y="128"/>
                  </a:lnTo>
                  <a:lnTo>
                    <a:pt x="77" y="138"/>
                  </a:lnTo>
                  <a:lnTo>
                    <a:pt x="70" y="148"/>
                  </a:lnTo>
                  <a:lnTo>
                    <a:pt x="58" y="155"/>
                  </a:lnTo>
                  <a:lnTo>
                    <a:pt x="46" y="165"/>
                  </a:lnTo>
                  <a:lnTo>
                    <a:pt x="35" y="175"/>
                  </a:lnTo>
                  <a:lnTo>
                    <a:pt x="27" y="185"/>
                  </a:lnTo>
                  <a:lnTo>
                    <a:pt x="19" y="195"/>
                  </a:lnTo>
                  <a:lnTo>
                    <a:pt x="11" y="207"/>
                  </a:lnTo>
                  <a:lnTo>
                    <a:pt x="8" y="217"/>
                  </a:lnTo>
                  <a:lnTo>
                    <a:pt x="8" y="227"/>
                  </a:lnTo>
                  <a:lnTo>
                    <a:pt x="4" y="234"/>
                  </a:lnTo>
                  <a:lnTo>
                    <a:pt x="4" y="239"/>
                  </a:lnTo>
                  <a:lnTo>
                    <a:pt x="4" y="247"/>
                  </a:lnTo>
                  <a:lnTo>
                    <a:pt x="4" y="252"/>
                  </a:lnTo>
                  <a:lnTo>
                    <a:pt x="0" y="259"/>
                  </a:lnTo>
                  <a:lnTo>
                    <a:pt x="0" y="264"/>
                  </a:lnTo>
                  <a:lnTo>
                    <a:pt x="0" y="271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9"/>
                  </a:lnTo>
                  <a:lnTo>
                    <a:pt x="0" y="294"/>
                  </a:lnTo>
                  <a:lnTo>
                    <a:pt x="0" y="299"/>
                  </a:lnTo>
                  <a:lnTo>
                    <a:pt x="0" y="306"/>
                  </a:lnTo>
                  <a:lnTo>
                    <a:pt x="4" y="313"/>
                  </a:lnTo>
                  <a:lnTo>
                    <a:pt x="4" y="318"/>
                  </a:lnTo>
                  <a:lnTo>
                    <a:pt x="4" y="326"/>
                  </a:lnTo>
                  <a:lnTo>
                    <a:pt x="4" y="331"/>
                  </a:lnTo>
                  <a:lnTo>
                    <a:pt x="4" y="336"/>
                  </a:lnTo>
                  <a:lnTo>
                    <a:pt x="8" y="343"/>
                  </a:lnTo>
                  <a:lnTo>
                    <a:pt x="8" y="348"/>
                  </a:lnTo>
                  <a:lnTo>
                    <a:pt x="8" y="353"/>
                  </a:lnTo>
                  <a:lnTo>
                    <a:pt x="11" y="360"/>
                  </a:lnTo>
                  <a:lnTo>
                    <a:pt x="11" y="365"/>
                  </a:lnTo>
                  <a:lnTo>
                    <a:pt x="15" y="373"/>
                  </a:lnTo>
                  <a:lnTo>
                    <a:pt x="15" y="378"/>
                  </a:lnTo>
                  <a:lnTo>
                    <a:pt x="15" y="383"/>
                  </a:lnTo>
                  <a:lnTo>
                    <a:pt x="19" y="390"/>
                  </a:lnTo>
                  <a:lnTo>
                    <a:pt x="19" y="395"/>
                  </a:lnTo>
                  <a:lnTo>
                    <a:pt x="23" y="402"/>
                  </a:lnTo>
                  <a:lnTo>
                    <a:pt x="23" y="407"/>
                  </a:lnTo>
                  <a:lnTo>
                    <a:pt x="27" y="415"/>
                  </a:lnTo>
                  <a:lnTo>
                    <a:pt x="31" y="420"/>
                  </a:lnTo>
                  <a:lnTo>
                    <a:pt x="31" y="425"/>
                  </a:lnTo>
                  <a:lnTo>
                    <a:pt x="31" y="429"/>
                  </a:lnTo>
                  <a:lnTo>
                    <a:pt x="31" y="437"/>
                  </a:lnTo>
                  <a:lnTo>
                    <a:pt x="35" y="442"/>
                  </a:lnTo>
                  <a:lnTo>
                    <a:pt x="39" y="447"/>
                  </a:lnTo>
                  <a:lnTo>
                    <a:pt x="43" y="452"/>
                  </a:lnTo>
                  <a:lnTo>
                    <a:pt x="43" y="459"/>
                  </a:lnTo>
                  <a:lnTo>
                    <a:pt x="46" y="464"/>
                  </a:lnTo>
                  <a:lnTo>
                    <a:pt x="46" y="469"/>
                  </a:lnTo>
                  <a:lnTo>
                    <a:pt x="50" y="476"/>
                  </a:lnTo>
                  <a:lnTo>
                    <a:pt x="50" y="481"/>
                  </a:lnTo>
                  <a:lnTo>
                    <a:pt x="54" y="489"/>
                  </a:lnTo>
                  <a:lnTo>
                    <a:pt x="58" y="494"/>
                  </a:lnTo>
                  <a:lnTo>
                    <a:pt x="62" y="499"/>
                  </a:lnTo>
                  <a:lnTo>
                    <a:pt x="62" y="503"/>
                  </a:lnTo>
                  <a:lnTo>
                    <a:pt x="66" y="511"/>
                  </a:lnTo>
                  <a:lnTo>
                    <a:pt x="70" y="521"/>
                  </a:lnTo>
                  <a:lnTo>
                    <a:pt x="74" y="531"/>
                  </a:lnTo>
                  <a:lnTo>
                    <a:pt x="77" y="543"/>
                  </a:lnTo>
                  <a:lnTo>
                    <a:pt x="81" y="553"/>
                  </a:lnTo>
                  <a:lnTo>
                    <a:pt x="85" y="563"/>
                  </a:lnTo>
                  <a:lnTo>
                    <a:pt x="89" y="575"/>
                  </a:lnTo>
                  <a:lnTo>
                    <a:pt x="97" y="585"/>
                  </a:lnTo>
                  <a:lnTo>
                    <a:pt x="101" y="595"/>
                  </a:lnTo>
                  <a:lnTo>
                    <a:pt x="105" y="595"/>
                  </a:lnTo>
                  <a:lnTo>
                    <a:pt x="120" y="595"/>
                  </a:lnTo>
                  <a:lnTo>
                    <a:pt x="132" y="592"/>
                  </a:lnTo>
                  <a:lnTo>
                    <a:pt x="140" y="592"/>
                  </a:lnTo>
                  <a:lnTo>
                    <a:pt x="151" y="590"/>
                  </a:lnTo>
                  <a:lnTo>
                    <a:pt x="163" y="590"/>
                  </a:lnTo>
                  <a:lnTo>
                    <a:pt x="163" y="597"/>
                  </a:lnTo>
                  <a:lnTo>
                    <a:pt x="171" y="610"/>
                  </a:lnTo>
                  <a:lnTo>
                    <a:pt x="175" y="615"/>
                  </a:lnTo>
                  <a:lnTo>
                    <a:pt x="182" y="622"/>
                  </a:lnTo>
                  <a:lnTo>
                    <a:pt x="186" y="627"/>
                  </a:lnTo>
                  <a:lnTo>
                    <a:pt x="194" y="634"/>
                  </a:lnTo>
                  <a:lnTo>
                    <a:pt x="202" y="639"/>
                  </a:lnTo>
                  <a:lnTo>
                    <a:pt x="209" y="644"/>
                  </a:lnTo>
                  <a:lnTo>
                    <a:pt x="221" y="649"/>
                  </a:lnTo>
                  <a:lnTo>
                    <a:pt x="233" y="657"/>
                  </a:lnTo>
                  <a:lnTo>
                    <a:pt x="244" y="659"/>
                  </a:lnTo>
                  <a:lnTo>
                    <a:pt x="260" y="661"/>
                  </a:lnTo>
                  <a:lnTo>
                    <a:pt x="275" y="664"/>
                  </a:lnTo>
                  <a:lnTo>
                    <a:pt x="291" y="669"/>
                  </a:lnTo>
                  <a:lnTo>
                    <a:pt x="303" y="666"/>
                  </a:lnTo>
                  <a:lnTo>
                    <a:pt x="318" y="666"/>
                  </a:lnTo>
                  <a:lnTo>
                    <a:pt x="334" y="666"/>
                  </a:lnTo>
                  <a:lnTo>
                    <a:pt x="345" y="664"/>
                  </a:lnTo>
                  <a:lnTo>
                    <a:pt x="361" y="661"/>
                  </a:lnTo>
                  <a:lnTo>
                    <a:pt x="376" y="661"/>
                  </a:lnTo>
                  <a:lnTo>
                    <a:pt x="392" y="659"/>
                  </a:lnTo>
                  <a:lnTo>
                    <a:pt x="411" y="657"/>
                  </a:lnTo>
                  <a:lnTo>
                    <a:pt x="423" y="654"/>
                  </a:lnTo>
                  <a:lnTo>
                    <a:pt x="439" y="652"/>
                  </a:lnTo>
                  <a:lnTo>
                    <a:pt x="454" y="649"/>
                  </a:lnTo>
                  <a:lnTo>
                    <a:pt x="470" y="644"/>
                  </a:lnTo>
                  <a:lnTo>
                    <a:pt x="485" y="642"/>
                  </a:lnTo>
                  <a:lnTo>
                    <a:pt x="501" y="639"/>
                  </a:lnTo>
                  <a:lnTo>
                    <a:pt x="512" y="637"/>
                  </a:lnTo>
                  <a:lnTo>
                    <a:pt x="528" y="634"/>
                  </a:lnTo>
                  <a:lnTo>
                    <a:pt x="528" y="634"/>
                  </a:lnTo>
                  <a:lnTo>
                    <a:pt x="528" y="637"/>
                  </a:lnTo>
                  <a:lnTo>
                    <a:pt x="718" y="600"/>
                  </a:lnTo>
                  <a:lnTo>
                    <a:pt x="617" y="578"/>
                  </a:lnTo>
                  <a:lnTo>
                    <a:pt x="609" y="578"/>
                  </a:lnTo>
                  <a:lnTo>
                    <a:pt x="594" y="582"/>
                  </a:lnTo>
                  <a:lnTo>
                    <a:pt x="582" y="582"/>
                  </a:lnTo>
                  <a:lnTo>
                    <a:pt x="574" y="587"/>
                  </a:lnTo>
                  <a:lnTo>
                    <a:pt x="563" y="590"/>
                  </a:lnTo>
                  <a:lnTo>
                    <a:pt x="555" y="592"/>
                  </a:lnTo>
                  <a:lnTo>
                    <a:pt x="551" y="592"/>
                  </a:lnTo>
                  <a:lnTo>
                    <a:pt x="547" y="592"/>
                  </a:lnTo>
                  <a:lnTo>
                    <a:pt x="543" y="592"/>
                  </a:lnTo>
                  <a:lnTo>
                    <a:pt x="532" y="595"/>
                  </a:lnTo>
                  <a:lnTo>
                    <a:pt x="524" y="597"/>
                  </a:lnTo>
                  <a:lnTo>
                    <a:pt x="512" y="597"/>
                  </a:lnTo>
                  <a:lnTo>
                    <a:pt x="505" y="597"/>
                  </a:lnTo>
                  <a:lnTo>
                    <a:pt x="497" y="600"/>
                  </a:lnTo>
                  <a:lnTo>
                    <a:pt x="489" y="600"/>
                  </a:lnTo>
                  <a:lnTo>
                    <a:pt x="481" y="602"/>
                  </a:lnTo>
                  <a:lnTo>
                    <a:pt x="473" y="602"/>
                  </a:lnTo>
                  <a:lnTo>
                    <a:pt x="462" y="602"/>
                  </a:lnTo>
                  <a:lnTo>
                    <a:pt x="454" y="605"/>
                  </a:lnTo>
                  <a:lnTo>
                    <a:pt x="442" y="605"/>
                  </a:lnTo>
                  <a:lnTo>
                    <a:pt x="435" y="607"/>
                  </a:lnTo>
                  <a:lnTo>
                    <a:pt x="423" y="607"/>
                  </a:lnTo>
                  <a:lnTo>
                    <a:pt x="415" y="607"/>
                  </a:lnTo>
                  <a:lnTo>
                    <a:pt x="404" y="607"/>
                  </a:lnTo>
                  <a:lnTo>
                    <a:pt x="396" y="607"/>
                  </a:lnTo>
                  <a:lnTo>
                    <a:pt x="384" y="607"/>
                  </a:lnTo>
                  <a:lnTo>
                    <a:pt x="376" y="607"/>
                  </a:lnTo>
                  <a:lnTo>
                    <a:pt x="361" y="605"/>
                  </a:lnTo>
                  <a:lnTo>
                    <a:pt x="345" y="602"/>
                  </a:lnTo>
                  <a:lnTo>
                    <a:pt x="330" y="600"/>
                  </a:lnTo>
                  <a:lnTo>
                    <a:pt x="322" y="595"/>
                  </a:lnTo>
                  <a:lnTo>
                    <a:pt x="307" y="585"/>
                  </a:lnTo>
                  <a:lnTo>
                    <a:pt x="295" y="578"/>
                  </a:lnTo>
                  <a:lnTo>
                    <a:pt x="283" y="568"/>
                  </a:lnTo>
                  <a:lnTo>
                    <a:pt x="272" y="560"/>
                  </a:lnTo>
                  <a:lnTo>
                    <a:pt x="264" y="550"/>
                  </a:lnTo>
                  <a:lnTo>
                    <a:pt x="260" y="545"/>
                  </a:lnTo>
                  <a:lnTo>
                    <a:pt x="252" y="538"/>
                  </a:lnTo>
                  <a:lnTo>
                    <a:pt x="252" y="533"/>
                  </a:lnTo>
                  <a:lnTo>
                    <a:pt x="260" y="526"/>
                  </a:lnTo>
                  <a:lnTo>
                    <a:pt x="272" y="518"/>
                  </a:lnTo>
                  <a:lnTo>
                    <a:pt x="279" y="511"/>
                  </a:lnTo>
                  <a:lnTo>
                    <a:pt x="291" y="503"/>
                  </a:lnTo>
                  <a:lnTo>
                    <a:pt x="303" y="496"/>
                  </a:lnTo>
                  <a:lnTo>
                    <a:pt x="310" y="489"/>
                  </a:lnTo>
                  <a:lnTo>
                    <a:pt x="322" y="484"/>
                  </a:lnTo>
                  <a:lnTo>
                    <a:pt x="334" y="479"/>
                  </a:lnTo>
                  <a:lnTo>
                    <a:pt x="341" y="471"/>
                  </a:lnTo>
                  <a:lnTo>
                    <a:pt x="349" y="466"/>
                  </a:lnTo>
                  <a:lnTo>
                    <a:pt x="357" y="462"/>
                  </a:lnTo>
                  <a:lnTo>
                    <a:pt x="369" y="459"/>
                  </a:lnTo>
                  <a:lnTo>
                    <a:pt x="380" y="454"/>
                  </a:lnTo>
                  <a:lnTo>
                    <a:pt x="392" y="452"/>
                  </a:lnTo>
                  <a:lnTo>
                    <a:pt x="396" y="452"/>
                  </a:lnTo>
                  <a:lnTo>
                    <a:pt x="407" y="452"/>
                  </a:lnTo>
                  <a:lnTo>
                    <a:pt x="415" y="449"/>
                  </a:lnTo>
                  <a:lnTo>
                    <a:pt x="431" y="447"/>
                  </a:lnTo>
                  <a:lnTo>
                    <a:pt x="439" y="444"/>
                  </a:lnTo>
                  <a:lnTo>
                    <a:pt x="446" y="442"/>
                  </a:lnTo>
                  <a:lnTo>
                    <a:pt x="458" y="439"/>
                  </a:lnTo>
                  <a:lnTo>
                    <a:pt x="466" y="439"/>
                  </a:lnTo>
                  <a:lnTo>
                    <a:pt x="477" y="437"/>
                  </a:lnTo>
                  <a:lnTo>
                    <a:pt x="489" y="434"/>
                  </a:lnTo>
                  <a:lnTo>
                    <a:pt x="501" y="432"/>
                  </a:lnTo>
                  <a:lnTo>
                    <a:pt x="512" y="432"/>
                  </a:lnTo>
                  <a:lnTo>
                    <a:pt x="524" y="429"/>
                  </a:lnTo>
                  <a:lnTo>
                    <a:pt x="536" y="427"/>
                  </a:lnTo>
                  <a:lnTo>
                    <a:pt x="547" y="425"/>
                  </a:lnTo>
                  <a:lnTo>
                    <a:pt x="563" y="422"/>
                  </a:lnTo>
                  <a:lnTo>
                    <a:pt x="574" y="420"/>
                  </a:lnTo>
                  <a:lnTo>
                    <a:pt x="590" y="417"/>
                  </a:lnTo>
                  <a:lnTo>
                    <a:pt x="602" y="415"/>
                  </a:lnTo>
                  <a:lnTo>
                    <a:pt x="617" y="412"/>
                  </a:lnTo>
                  <a:lnTo>
                    <a:pt x="629" y="410"/>
                  </a:lnTo>
                  <a:lnTo>
                    <a:pt x="644" y="405"/>
                  </a:lnTo>
                  <a:lnTo>
                    <a:pt x="660" y="402"/>
                  </a:lnTo>
                  <a:lnTo>
                    <a:pt x="675" y="400"/>
                  </a:lnTo>
                  <a:lnTo>
                    <a:pt x="687" y="397"/>
                  </a:lnTo>
                  <a:lnTo>
                    <a:pt x="703" y="395"/>
                  </a:lnTo>
                  <a:lnTo>
                    <a:pt x="718" y="392"/>
                  </a:lnTo>
                  <a:lnTo>
                    <a:pt x="730" y="390"/>
                  </a:lnTo>
                  <a:lnTo>
                    <a:pt x="741" y="397"/>
                  </a:lnTo>
                  <a:lnTo>
                    <a:pt x="757" y="405"/>
                  </a:lnTo>
                  <a:lnTo>
                    <a:pt x="772" y="410"/>
                  </a:lnTo>
                  <a:lnTo>
                    <a:pt x="788" y="420"/>
                  </a:lnTo>
                  <a:lnTo>
                    <a:pt x="796" y="425"/>
                  </a:lnTo>
                  <a:lnTo>
                    <a:pt x="807" y="429"/>
                  </a:lnTo>
                  <a:lnTo>
                    <a:pt x="815" y="432"/>
                  </a:lnTo>
                  <a:lnTo>
                    <a:pt x="819" y="434"/>
                  </a:lnTo>
                  <a:lnTo>
                    <a:pt x="870" y="496"/>
                  </a:lnTo>
                  <a:lnTo>
                    <a:pt x="870" y="494"/>
                  </a:lnTo>
                  <a:lnTo>
                    <a:pt x="870" y="491"/>
                  </a:lnTo>
                  <a:lnTo>
                    <a:pt x="866" y="486"/>
                  </a:lnTo>
                  <a:lnTo>
                    <a:pt x="866" y="479"/>
                  </a:lnTo>
                  <a:lnTo>
                    <a:pt x="862" y="471"/>
                  </a:lnTo>
                  <a:lnTo>
                    <a:pt x="862" y="464"/>
                  </a:lnTo>
                  <a:lnTo>
                    <a:pt x="858" y="452"/>
                  </a:lnTo>
                  <a:lnTo>
                    <a:pt x="854" y="444"/>
                  </a:lnTo>
                  <a:lnTo>
                    <a:pt x="850" y="432"/>
                  </a:lnTo>
                  <a:lnTo>
                    <a:pt x="846" y="422"/>
                  </a:lnTo>
                  <a:lnTo>
                    <a:pt x="842" y="410"/>
                  </a:lnTo>
                  <a:lnTo>
                    <a:pt x="842" y="402"/>
                  </a:lnTo>
                  <a:lnTo>
                    <a:pt x="838" y="390"/>
                  </a:lnTo>
                  <a:lnTo>
                    <a:pt x="835" y="383"/>
                  </a:lnTo>
                  <a:lnTo>
                    <a:pt x="835" y="373"/>
                  </a:lnTo>
                  <a:lnTo>
                    <a:pt x="835" y="368"/>
                  </a:lnTo>
                  <a:lnTo>
                    <a:pt x="846" y="365"/>
                  </a:lnTo>
                  <a:lnTo>
                    <a:pt x="862" y="363"/>
                  </a:lnTo>
                  <a:lnTo>
                    <a:pt x="877" y="360"/>
                  </a:lnTo>
                  <a:lnTo>
                    <a:pt x="893" y="355"/>
                  </a:lnTo>
                  <a:lnTo>
                    <a:pt x="904" y="353"/>
                  </a:lnTo>
                  <a:lnTo>
                    <a:pt x="916" y="350"/>
                  </a:lnTo>
                  <a:lnTo>
                    <a:pt x="928" y="348"/>
                  </a:lnTo>
                  <a:lnTo>
                    <a:pt x="939" y="348"/>
                  </a:lnTo>
                  <a:lnTo>
                    <a:pt x="947" y="346"/>
                  </a:lnTo>
                  <a:lnTo>
                    <a:pt x="959" y="343"/>
                  </a:lnTo>
                  <a:lnTo>
                    <a:pt x="963" y="343"/>
                  </a:lnTo>
                  <a:lnTo>
                    <a:pt x="970" y="343"/>
                  </a:lnTo>
                  <a:lnTo>
                    <a:pt x="978" y="341"/>
                  </a:lnTo>
                  <a:lnTo>
                    <a:pt x="982" y="341"/>
                  </a:lnTo>
                  <a:lnTo>
                    <a:pt x="986" y="296"/>
                  </a:lnTo>
                  <a:lnTo>
                    <a:pt x="330" y="269"/>
                  </a:lnTo>
                  <a:lnTo>
                    <a:pt x="318" y="267"/>
                  </a:lnTo>
                  <a:lnTo>
                    <a:pt x="310" y="264"/>
                  </a:lnTo>
                  <a:lnTo>
                    <a:pt x="299" y="259"/>
                  </a:lnTo>
                  <a:lnTo>
                    <a:pt x="287" y="257"/>
                  </a:lnTo>
                  <a:lnTo>
                    <a:pt x="279" y="252"/>
                  </a:lnTo>
                  <a:lnTo>
                    <a:pt x="268" y="247"/>
                  </a:lnTo>
                  <a:lnTo>
                    <a:pt x="260" y="239"/>
                  </a:lnTo>
                  <a:lnTo>
                    <a:pt x="252" y="234"/>
                  </a:lnTo>
                  <a:lnTo>
                    <a:pt x="241" y="227"/>
                  </a:lnTo>
                  <a:lnTo>
                    <a:pt x="233" y="220"/>
                  </a:lnTo>
                  <a:lnTo>
                    <a:pt x="225" y="212"/>
                  </a:lnTo>
                  <a:lnTo>
                    <a:pt x="221" y="207"/>
                  </a:lnTo>
                  <a:lnTo>
                    <a:pt x="213" y="200"/>
                  </a:lnTo>
                  <a:lnTo>
                    <a:pt x="209" y="193"/>
                  </a:lnTo>
                  <a:lnTo>
                    <a:pt x="202" y="185"/>
                  </a:lnTo>
                  <a:lnTo>
                    <a:pt x="202" y="180"/>
                  </a:lnTo>
                  <a:lnTo>
                    <a:pt x="202" y="180"/>
                  </a:lnTo>
                  <a:close/>
                </a:path>
              </a:pathLst>
            </a:custGeom>
            <a:solidFill>
              <a:srgbClr val="2E2E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0" name="Freeform 200"/>
            <p:cNvSpPr>
              <a:spLocks/>
            </p:cNvSpPr>
            <p:nvPr/>
          </p:nvSpPr>
          <p:spPr bwMode="auto">
            <a:xfrm>
              <a:off x="4692" y="3782"/>
              <a:ext cx="287" cy="8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0" y="47"/>
                </a:cxn>
                <a:cxn ang="0">
                  <a:pos x="4" y="47"/>
                </a:cxn>
                <a:cxn ang="0">
                  <a:pos x="12" y="47"/>
                </a:cxn>
                <a:cxn ang="0">
                  <a:pos x="15" y="49"/>
                </a:cxn>
                <a:cxn ang="0">
                  <a:pos x="23" y="52"/>
                </a:cxn>
                <a:cxn ang="0">
                  <a:pos x="31" y="52"/>
                </a:cxn>
                <a:cxn ang="0">
                  <a:pos x="43" y="57"/>
                </a:cxn>
                <a:cxn ang="0">
                  <a:pos x="50" y="59"/>
                </a:cxn>
                <a:cxn ang="0">
                  <a:pos x="58" y="62"/>
                </a:cxn>
                <a:cxn ang="0">
                  <a:pos x="70" y="64"/>
                </a:cxn>
                <a:cxn ang="0">
                  <a:pos x="78" y="67"/>
                </a:cxn>
                <a:cxn ang="0">
                  <a:pos x="89" y="69"/>
                </a:cxn>
                <a:cxn ang="0">
                  <a:pos x="101" y="72"/>
                </a:cxn>
                <a:cxn ang="0">
                  <a:pos x="113" y="76"/>
                </a:cxn>
                <a:cxn ang="0">
                  <a:pos x="124" y="79"/>
                </a:cxn>
                <a:cxn ang="0">
                  <a:pos x="136" y="79"/>
                </a:cxn>
                <a:cxn ang="0">
                  <a:pos x="147" y="81"/>
                </a:cxn>
                <a:cxn ang="0">
                  <a:pos x="163" y="81"/>
                </a:cxn>
                <a:cxn ang="0">
                  <a:pos x="175" y="81"/>
                </a:cxn>
                <a:cxn ang="0">
                  <a:pos x="190" y="79"/>
                </a:cxn>
                <a:cxn ang="0">
                  <a:pos x="202" y="76"/>
                </a:cxn>
                <a:cxn ang="0">
                  <a:pos x="217" y="76"/>
                </a:cxn>
                <a:cxn ang="0">
                  <a:pos x="233" y="74"/>
                </a:cxn>
                <a:cxn ang="0">
                  <a:pos x="245" y="72"/>
                </a:cxn>
                <a:cxn ang="0">
                  <a:pos x="256" y="69"/>
                </a:cxn>
                <a:cxn ang="0">
                  <a:pos x="264" y="67"/>
                </a:cxn>
                <a:cxn ang="0">
                  <a:pos x="276" y="64"/>
                </a:cxn>
                <a:cxn ang="0">
                  <a:pos x="283" y="59"/>
                </a:cxn>
                <a:cxn ang="0">
                  <a:pos x="287" y="57"/>
                </a:cxn>
                <a:cxn ang="0">
                  <a:pos x="279" y="54"/>
                </a:cxn>
                <a:cxn ang="0">
                  <a:pos x="272" y="52"/>
                </a:cxn>
                <a:cxn ang="0">
                  <a:pos x="256" y="47"/>
                </a:cxn>
                <a:cxn ang="0">
                  <a:pos x="241" y="44"/>
                </a:cxn>
                <a:cxn ang="0">
                  <a:pos x="233" y="39"/>
                </a:cxn>
                <a:cxn ang="0">
                  <a:pos x="221" y="39"/>
                </a:cxn>
                <a:cxn ang="0">
                  <a:pos x="213" y="37"/>
                </a:cxn>
                <a:cxn ang="0">
                  <a:pos x="202" y="35"/>
                </a:cxn>
                <a:cxn ang="0">
                  <a:pos x="194" y="32"/>
                </a:cxn>
                <a:cxn ang="0">
                  <a:pos x="182" y="30"/>
                </a:cxn>
                <a:cxn ang="0">
                  <a:pos x="171" y="27"/>
                </a:cxn>
                <a:cxn ang="0">
                  <a:pos x="163" y="25"/>
                </a:cxn>
                <a:cxn ang="0">
                  <a:pos x="151" y="22"/>
                </a:cxn>
                <a:cxn ang="0">
                  <a:pos x="140" y="20"/>
                </a:cxn>
                <a:cxn ang="0">
                  <a:pos x="128" y="17"/>
                </a:cxn>
                <a:cxn ang="0">
                  <a:pos x="120" y="15"/>
                </a:cxn>
                <a:cxn ang="0">
                  <a:pos x="109" y="12"/>
                </a:cxn>
                <a:cxn ang="0">
                  <a:pos x="101" y="10"/>
                </a:cxn>
                <a:cxn ang="0">
                  <a:pos x="89" y="7"/>
                </a:cxn>
                <a:cxn ang="0">
                  <a:pos x="85" y="7"/>
                </a:cxn>
                <a:cxn ang="0">
                  <a:pos x="70" y="5"/>
                </a:cxn>
                <a:cxn ang="0">
                  <a:pos x="58" y="2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287" h="81">
                  <a:moveTo>
                    <a:pt x="50" y="0"/>
                  </a:moveTo>
                  <a:lnTo>
                    <a:pt x="0" y="47"/>
                  </a:lnTo>
                  <a:lnTo>
                    <a:pt x="4" y="47"/>
                  </a:lnTo>
                  <a:lnTo>
                    <a:pt x="12" y="47"/>
                  </a:lnTo>
                  <a:lnTo>
                    <a:pt x="15" y="49"/>
                  </a:lnTo>
                  <a:lnTo>
                    <a:pt x="23" y="52"/>
                  </a:lnTo>
                  <a:lnTo>
                    <a:pt x="31" y="52"/>
                  </a:lnTo>
                  <a:lnTo>
                    <a:pt x="43" y="57"/>
                  </a:lnTo>
                  <a:lnTo>
                    <a:pt x="50" y="59"/>
                  </a:lnTo>
                  <a:lnTo>
                    <a:pt x="58" y="62"/>
                  </a:lnTo>
                  <a:lnTo>
                    <a:pt x="70" y="64"/>
                  </a:lnTo>
                  <a:lnTo>
                    <a:pt x="78" y="67"/>
                  </a:lnTo>
                  <a:lnTo>
                    <a:pt x="89" y="69"/>
                  </a:lnTo>
                  <a:lnTo>
                    <a:pt x="101" y="72"/>
                  </a:lnTo>
                  <a:lnTo>
                    <a:pt x="113" y="76"/>
                  </a:lnTo>
                  <a:lnTo>
                    <a:pt x="124" y="79"/>
                  </a:lnTo>
                  <a:lnTo>
                    <a:pt x="136" y="79"/>
                  </a:lnTo>
                  <a:lnTo>
                    <a:pt x="147" y="81"/>
                  </a:lnTo>
                  <a:lnTo>
                    <a:pt x="163" y="81"/>
                  </a:lnTo>
                  <a:lnTo>
                    <a:pt x="175" y="81"/>
                  </a:lnTo>
                  <a:lnTo>
                    <a:pt x="190" y="79"/>
                  </a:lnTo>
                  <a:lnTo>
                    <a:pt x="202" y="76"/>
                  </a:lnTo>
                  <a:lnTo>
                    <a:pt x="217" y="76"/>
                  </a:lnTo>
                  <a:lnTo>
                    <a:pt x="233" y="74"/>
                  </a:lnTo>
                  <a:lnTo>
                    <a:pt x="245" y="72"/>
                  </a:lnTo>
                  <a:lnTo>
                    <a:pt x="256" y="69"/>
                  </a:lnTo>
                  <a:lnTo>
                    <a:pt x="264" y="67"/>
                  </a:lnTo>
                  <a:lnTo>
                    <a:pt x="276" y="64"/>
                  </a:lnTo>
                  <a:lnTo>
                    <a:pt x="283" y="59"/>
                  </a:lnTo>
                  <a:lnTo>
                    <a:pt x="287" y="57"/>
                  </a:lnTo>
                  <a:lnTo>
                    <a:pt x="279" y="54"/>
                  </a:lnTo>
                  <a:lnTo>
                    <a:pt x="272" y="52"/>
                  </a:lnTo>
                  <a:lnTo>
                    <a:pt x="256" y="47"/>
                  </a:lnTo>
                  <a:lnTo>
                    <a:pt x="241" y="44"/>
                  </a:lnTo>
                  <a:lnTo>
                    <a:pt x="233" y="39"/>
                  </a:lnTo>
                  <a:lnTo>
                    <a:pt x="221" y="39"/>
                  </a:lnTo>
                  <a:lnTo>
                    <a:pt x="213" y="37"/>
                  </a:lnTo>
                  <a:lnTo>
                    <a:pt x="202" y="35"/>
                  </a:lnTo>
                  <a:lnTo>
                    <a:pt x="194" y="32"/>
                  </a:lnTo>
                  <a:lnTo>
                    <a:pt x="182" y="30"/>
                  </a:lnTo>
                  <a:lnTo>
                    <a:pt x="171" y="27"/>
                  </a:lnTo>
                  <a:lnTo>
                    <a:pt x="163" y="25"/>
                  </a:lnTo>
                  <a:lnTo>
                    <a:pt x="151" y="22"/>
                  </a:lnTo>
                  <a:lnTo>
                    <a:pt x="140" y="20"/>
                  </a:lnTo>
                  <a:lnTo>
                    <a:pt x="128" y="17"/>
                  </a:lnTo>
                  <a:lnTo>
                    <a:pt x="120" y="15"/>
                  </a:lnTo>
                  <a:lnTo>
                    <a:pt x="109" y="12"/>
                  </a:lnTo>
                  <a:lnTo>
                    <a:pt x="101" y="10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70" y="5"/>
                  </a:lnTo>
                  <a:lnTo>
                    <a:pt x="58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5757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1" name="Freeform 201"/>
            <p:cNvSpPr>
              <a:spLocks/>
            </p:cNvSpPr>
            <p:nvPr/>
          </p:nvSpPr>
          <p:spPr bwMode="auto">
            <a:xfrm>
              <a:off x="4323" y="3893"/>
              <a:ext cx="264" cy="190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3" y="0"/>
                </a:cxn>
                <a:cxn ang="0">
                  <a:pos x="93" y="5"/>
                </a:cxn>
                <a:cxn ang="0">
                  <a:pos x="89" y="12"/>
                </a:cxn>
                <a:cxn ang="0">
                  <a:pos x="89" y="22"/>
                </a:cxn>
                <a:cxn ang="0">
                  <a:pos x="86" y="27"/>
                </a:cxn>
                <a:cxn ang="0">
                  <a:pos x="82" y="32"/>
                </a:cxn>
                <a:cxn ang="0">
                  <a:pos x="78" y="37"/>
                </a:cxn>
                <a:cxn ang="0">
                  <a:pos x="74" y="44"/>
                </a:cxn>
                <a:cxn ang="0">
                  <a:pos x="70" y="49"/>
                </a:cxn>
                <a:cxn ang="0">
                  <a:pos x="62" y="57"/>
                </a:cxn>
                <a:cxn ang="0">
                  <a:pos x="54" y="62"/>
                </a:cxn>
                <a:cxn ang="0">
                  <a:pos x="47" y="67"/>
                </a:cxn>
                <a:cxn ang="0">
                  <a:pos x="39" y="72"/>
                </a:cxn>
                <a:cxn ang="0">
                  <a:pos x="31" y="77"/>
                </a:cxn>
                <a:cxn ang="0">
                  <a:pos x="23" y="81"/>
                </a:cxn>
                <a:cxn ang="0">
                  <a:pos x="19" y="84"/>
                </a:cxn>
                <a:cxn ang="0">
                  <a:pos x="8" y="86"/>
                </a:cxn>
                <a:cxn ang="0">
                  <a:pos x="4" y="86"/>
                </a:cxn>
                <a:cxn ang="0">
                  <a:pos x="4" y="81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8" y="91"/>
                </a:cxn>
                <a:cxn ang="0">
                  <a:pos x="16" y="99"/>
                </a:cxn>
                <a:cxn ang="0">
                  <a:pos x="27" y="111"/>
                </a:cxn>
                <a:cxn ang="0">
                  <a:pos x="31" y="116"/>
                </a:cxn>
                <a:cxn ang="0">
                  <a:pos x="39" y="121"/>
                </a:cxn>
                <a:cxn ang="0">
                  <a:pos x="43" y="126"/>
                </a:cxn>
                <a:cxn ang="0">
                  <a:pos x="51" y="133"/>
                </a:cxn>
                <a:cxn ang="0">
                  <a:pos x="62" y="141"/>
                </a:cxn>
                <a:cxn ang="0">
                  <a:pos x="74" y="151"/>
                </a:cxn>
                <a:cxn ang="0">
                  <a:pos x="86" y="156"/>
                </a:cxn>
                <a:cxn ang="0">
                  <a:pos x="101" y="163"/>
                </a:cxn>
                <a:cxn ang="0">
                  <a:pos x="109" y="165"/>
                </a:cxn>
                <a:cxn ang="0">
                  <a:pos x="120" y="170"/>
                </a:cxn>
                <a:cxn ang="0">
                  <a:pos x="132" y="173"/>
                </a:cxn>
                <a:cxn ang="0">
                  <a:pos x="144" y="178"/>
                </a:cxn>
                <a:cxn ang="0">
                  <a:pos x="155" y="180"/>
                </a:cxn>
                <a:cxn ang="0">
                  <a:pos x="167" y="183"/>
                </a:cxn>
                <a:cxn ang="0">
                  <a:pos x="175" y="185"/>
                </a:cxn>
                <a:cxn ang="0">
                  <a:pos x="186" y="188"/>
                </a:cxn>
                <a:cxn ang="0">
                  <a:pos x="202" y="190"/>
                </a:cxn>
                <a:cxn ang="0">
                  <a:pos x="214" y="190"/>
                </a:cxn>
                <a:cxn ang="0">
                  <a:pos x="218" y="185"/>
                </a:cxn>
                <a:cxn ang="0">
                  <a:pos x="225" y="183"/>
                </a:cxn>
                <a:cxn ang="0">
                  <a:pos x="233" y="178"/>
                </a:cxn>
                <a:cxn ang="0">
                  <a:pos x="245" y="175"/>
                </a:cxn>
                <a:cxn ang="0">
                  <a:pos x="260" y="165"/>
                </a:cxn>
                <a:cxn ang="0">
                  <a:pos x="264" y="156"/>
                </a:cxn>
                <a:cxn ang="0">
                  <a:pos x="264" y="151"/>
                </a:cxn>
                <a:cxn ang="0">
                  <a:pos x="260" y="143"/>
                </a:cxn>
                <a:cxn ang="0">
                  <a:pos x="260" y="138"/>
                </a:cxn>
                <a:cxn ang="0">
                  <a:pos x="256" y="133"/>
                </a:cxn>
                <a:cxn ang="0">
                  <a:pos x="249" y="126"/>
                </a:cxn>
                <a:cxn ang="0">
                  <a:pos x="245" y="123"/>
                </a:cxn>
                <a:cxn ang="0">
                  <a:pos x="93" y="0"/>
                </a:cxn>
                <a:cxn ang="0">
                  <a:pos x="93" y="0"/>
                </a:cxn>
              </a:cxnLst>
              <a:rect l="0" t="0" r="r" b="b"/>
              <a:pathLst>
                <a:path w="264" h="190">
                  <a:moveTo>
                    <a:pt x="93" y="0"/>
                  </a:moveTo>
                  <a:lnTo>
                    <a:pt x="93" y="0"/>
                  </a:lnTo>
                  <a:lnTo>
                    <a:pt x="93" y="5"/>
                  </a:lnTo>
                  <a:lnTo>
                    <a:pt x="89" y="12"/>
                  </a:lnTo>
                  <a:lnTo>
                    <a:pt x="89" y="22"/>
                  </a:lnTo>
                  <a:lnTo>
                    <a:pt x="86" y="27"/>
                  </a:lnTo>
                  <a:lnTo>
                    <a:pt x="82" y="32"/>
                  </a:lnTo>
                  <a:lnTo>
                    <a:pt x="78" y="37"/>
                  </a:lnTo>
                  <a:lnTo>
                    <a:pt x="74" y="44"/>
                  </a:lnTo>
                  <a:lnTo>
                    <a:pt x="70" y="49"/>
                  </a:lnTo>
                  <a:lnTo>
                    <a:pt x="62" y="57"/>
                  </a:lnTo>
                  <a:lnTo>
                    <a:pt x="54" y="62"/>
                  </a:lnTo>
                  <a:lnTo>
                    <a:pt x="47" y="67"/>
                  </a:lnTo>
                  <a:lnTo>
                    <a:pt x="39" y="72"/>
                  </a:lnTo>
                  <a:lnTo>
                    <a:pt x="31" y="77"/>
                  </a:lnTo>
                  <a:lnTo>
                    <a:pt x="23" y="81"/>
                  </a:lnTo>
                  <a:lnTo>
                    <a:pt x="19" y="84"/>
                  </a:lnTo>
                  <a:lnTo>
                    <a:pt x="8" y="86"/>
                  </a:lnTo>
                  <a:lnTo>
                    <a:pt x="4" y="86"/>
                  </a:lnTo>
                  <a:lnTo>
                    <a:pt x="4" y="81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8" y="91"/>
                  </a:lnTo>
                  <a:lnTo>
                    <a:pt x="16" y="99"/>
                  </a:lnTo>
                  <a:lnTo>
                    <a:pt x="27" y="111"/>
                  </a:lnTo>
                  <a:lnTo>
                    <a:pt x="31" y="116"/>
                  </a:lnTo>
                  <a:lnTo>
                    <a:pt x="39" y="121"/>
                  </a:lnTo>
                  <a:lnTo>
                    <a:pt x="43" y="126"/>
                  </a:lnTo>
                  <a:lnTo>
                    <a:pt x="51" y="133"/>
                  </a:lnTo>
                  <a:lnTo>
                    <a:pt x="62" y="141"/>
                  </a:lnTo>
                  <a:lnTo>
                    <a:pt x="74" y="151"/>
                  </a:lnTo>
                  <a:lnTo>
                    <a:pt x="86" y="156"/>
                  </a:lnTo>
                  <a:lnTo>
                    <a:pt x="101" y="163"/>
                  </a:lnTo>
                  <a:lnTo>
                    <a:pt x="109" y="165"/>
                  </a:lnTo>
                  <a:lnTo>
                    <a:pt x="120" y="170"/>
                  </a:lnTo>
                  <a:lnTo>
                    <a:pt x="132" y="173"/>
                  </a:lnTo>
                  <a:lnTo>
                    <a:pt x="144" y="178"/>
                  </a:lnTo>
                  <a:lnTo>
                    <a:pt x="155" y="180"/>
                  </a:lnTo>
                  <a:lnTo>
                    <a:pt x="167" y="183"/>
                  </a:lnTo>
                  <a:lnTo>
                    <a:pt x="175" y="185"/>
                  </a:lnTo>
                  <a:lnTo>
                    <a:pt x="186" y="188"/>
                  </a:lnTo>
                  <a:lnTo>
                    <a:pt x="202" y="190"/>
                  </a:lnTo>
                  <a:lnTo>
                    <a:pt x="214" y="190"/>
                  </a:lnTo>
                  <a:lnTo>
                    <a:pt x="218" y="185"/>
                  </a:lnTo>
                  <a:lnTo>
                    <a:pt x="225" y="183"/>
                  </a:lnTo>
                  <a:lnTo>
                    <a:pt x="233" y="178"/>
                  </a:lnTo>
                  <a:lnTo>
                    <a:pt x="245" y="175"/>
                  </a:lnTo>
                  <a:lnTo>
                    <a:pt x="260" y="165"/>
                  </a:lnTo>
                  <a:lnTo>
                    <a:pt x="264" y="156"/>
                  </a:lnTo>
                  <a:lnTo>
                    <a:pt x="264" y="151"/>
                  </a:lnTo>
                  <a:lnTo>
                    <a:pt x="260" y="143"/>
                  </a:lnTo>
                  <a:lnTo>
                    <a:pt x="260" y="138"/>
                  </a:lnTo>
                  <a:lnTo>
                    <a:pt x="256" y="133"/>
                  </a:lnTo>
                  <a:lnTo>
                    <a:pt x="249" y="126"/>
                  </a:lnTo>
                  <a:lnTo>
                    <a:pt x="245" y="123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5757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2" name="Freeform 202"/>
            <p:cNvSpPr>
              <a:spLocks/>
            </p:cNvSpPr>
            <p:nvPr/>
          </p:nvSpPr>
          <p:spPr bwMode="auto">
            <a:xfrm>
              <a:off x="3834" y="3074"/>
              <a:ext cx="621" cy="150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39" y="17"/>
                </a:cxn>
                <a:cxn ang="0">
                  <a:pos x="58" y="12"/>
                </a:cxn>
                <a:cxn ang="0">
                  <a:pos x="74" y="12"/>
                </a:cxn>
                <a:cxn ang="0">
                  <a:pos x="93" y="9"/>
                </a:cxn>
                <a:cxn ang="0">
                  <a:pos x="116" y="9"/>
                </a:cxn>
                <a:cxn ang="0">
                  <a:pos x="140" y="12"/>
                </a:cxn>
                <a:cxn ang="0">
                  <a:pos x="167" y="14"/>
                </a:cxn>
                <a:cxn ang="0">
                  <a:pos x="190" y="19"/>
                </a:cxn>
                <a:cxn ang="0">
                  <a:pos x="213" y="32"/>
                </a:cxn>
                <a:cxn ang="0">
                  <a:pos x="233" y="44"/>
                </a:cxn>
                <a:cxn ang="0">
                  <a:pos x="252" y="56"/>
                </a:cxn>
                <a:cxn ang="0">
                  <a:pos x="268" y="66"/>
                </a:cxn>
                <a:cxn ang="0">
                  <a:pos x="283" y="81"/>
                </a:cxn>
                <a:cxn ang="0">
                  <a:pos x="291" y="81"/>
                </a:cxn>
                <a:cxn ang="0">
                  <a:pos x="303" y="66"/>
                </a:cxn>
                <a:cxn ang="0">
                  <a:pos x="318" y="51"/>
                </a:cxn>
                <a:cxn ang="0">
                  <a:pos x="338" y="37"/>
                </a:cxn>
                <a:cxn ang="0">
                  <a:pos x="361" y="24"/>
                </a:cxn>
                <a:cxn ang="0">
                  <a:pos x="384" y="12"/>
                </a:cxn>
                <a:cxn ang="0">
                  <a:pos x="408" y="5"/>
                </a:cxn>
                <a:cxn ang="0">
                  <a:pos x="435" y="0"/>
                </a:cxn>
                <a:cxn ang="0">
                  <a:pos x="462" y="0"/>
                </a:cxn>
                <a:cxn ang="0">
                  <a:pos x="493" y="7"/>
                </a:cxn>
                <a:cxn ang="0">
                  <a:pos x="520" y="17"/>
                </a:cxn>
                <a:cxn ang="0">
                  <a:pos x="547" y="29"/>
                </a:cxn>
                <a:cxn ang="0">
                  <a:pos x="571" y="49"/>
                </a:cxn>
                <a:cxn ang="0">
                  <a:pos x="590" y="64"/>
                </a:cxn>
                <a:cxn ang="0">
                  <a:pos x="598" y="74"/>
                </a:cxn>
                <a:cxn ang="0">
                  <a:pos x="609" y="86"/>
                </a:cxn>
                <a:cxn ang="0">
                  <a:pos x="617" y="98"/>
                </a:cxn>
                <a:cxn ang="0">
                  <a:pos x="617" y="106"/>
                </a:cxn>
                <a:cxn ang="0">
                  <a:pos x="598" y="96"/>
                </a:cxn>
                <a:cxn ang="0">
                  <a:pos x="575" y="86"/>
                </a:cxn>
                <a:cxn ang="0">
                  <a:pos x="547" y="76"/>
                </a:cxn>
                <a:cxn ang="0">
                  <a:pos x="520" y="66"/>
                </a:cxn>
                <a:cxn ang="0">
                  <a:pos x="493" y="59"/>
                </a:cxn>
                <a:cxn ang="0">
                  <a:pos x="466" y="56"/>
                </a:cxn>
                <a:cxn ang="0">
                  <a:pos x="439" y="59"/>
                </a:cxn>
                <a:cxn ang="0">
                  <a:pos x="415" y="66"/>
                </a:cxn>
                <a:cxn ang="0">
                  <a:pos x="392" y="81"/>
                </a:cxn>
                <a:cxn ang="0">
                  <a:pos x="373" y="96"/>
                </a:cxn>
                <a:cxn ang="0">
                  <a:pos x="353" y="113"/>
                </a:cxn>
                <a:cxn ang="0">
                  <a:pos x="338" y="128"/>
                </a:cxn>
                <a:cxn ang="0">
                  <a:pos x="326" y="140"/>
                </a:cxn>
                <a:cxn ang="0">
                  <a:pos x="322" y="148"/>
                </a:cxn>
                <a:cxn ang="0">
                  <a:pos x="322" y="148"/>
                </a:cxn>
                <a:cxn ang="0">
                  <a:pos x="310" y="140"/>
                </a:cxn>
                <a:cxn ang="0">
                  <a:pos x="295" y="125"/>
                </a:cxn>
                <a:cxn ang="0">
                  <a:pos x="276" y="108"/>
                </a:cxn>
                <a:cxn ang="0">
                  <a:pos x="252" y="96"/>
                </a:cxn>
                <a:cxn ang="0">
                  <a:pos x="237" y="86"/>
                </a:cxn>
                <a:cxn ang="0">
                  <a:pos x="217" y="76"/>
                </a:cxn>
                <a:cxn ang="0">
                  <a:pos x="198" y="69"/>
                </a:cxn>
                <a:cxn ang="0">
                  <a:pos x="178" y="61"/>
                </a:cxn>
                <a:cxn ang="0">
                  <a:pos x="159" y="56"/>
                </a:cxn>
                <a:cxn ang="0">
                  <a:pos x="136" y="51"/>
                </a:cxn>
                <a:cxn ang="0">
                  <a:pos x="112" y="51"/>
                </a:cxn>
                <a:cxn ang="0">
                  <a:pos x="0" y="29"/>
                </a:cxn>
              </a:cxnLst>
              <a:rect l="0" t="0" r="r" b="b"/>
              <a:pathLst>
                <a:path w="621" h="150">
                  <a:moveTo>
                    <a:pt x="0" y="29"/>
                  </a:moveTo>
                  <a:lnTo>
                    <a:pt x="15" y="24"/>
                  </a:lnTo>
                  <a:lnTo>
                    <a:pt x="31" y="17"/>
                  </a:lnTo>
                  <a:lnTo>
                    <a:pt x="39" y="17"/>
                  </a:lnTo>
                  <a:lnTo>
                    <a:pt x="46" y="14"/>
                  </a:lnTo>
                  <a:lnTo>
                    <a:pt x="58" y="12"/>
                  </a:lnTo>
                  <a:lnTo>
                    <a:pt x="66" y="12"/>
                  </a:lnTo>
                  <a:lnTo>
                    <a:pt x="74" y="12"/>
                  </a:lnTo>
                  <a:lnTo>
                    <a:pt x="85" y="9"/>
                  </a:lnTo>
                  <a:lnTo>
                    <a:pt x="93" y="9"/>
                  </a:lnTo>
                  <a:lnTo>
                    <a:pt x="105" y="9"/>
                  </a:lnTo>
                  <a:lnTo>
                    <a:pt x="116" y="9"/>
                  </a:lnTo>
                  <a:lnTo>
                    <a:pt x="128" y="9"/>
                  </a:lnTo>
                  <a:lnTo>
                    <a:pt x="140" y="12"/>
                  </a:lnTo>
                  <a:lnTo>
                    <a:pt x="155" y="12"/>
                  </a:lnTo>
                  <a:lnTo>
                    <a:pt x="167" y="14"/>
                  </a:lnTo>
                  <a:lnTo>
                    <a:pt x="178" y="17"/>
                  </a:lnTo>
                  <a:lnTo>
                    <a:pt x="190" y="19"/>
                  </a:lnTo>
                  <a:lnTo>
                    <a:pt x="202" y="27"/>
                  </a:lnTo>
                  <a:lnTo>
                    <a:pt x="213" y="32"/>
                  </a:lnTo>
                  <a:lnTo>
                    <a:pt x="225" y="37"/>
                  </a:lnTo>
                  <a:lnTo>
                    <a:pt x="233" y="44"/>
                  </a:lnTo>
                  <a:lnTo>
                    <a:pt x="244" y="51"/>
                  </a:lnTo>
                  <a:lnTo>
                    <a:pt x="252" y="56"/>
                  </a:lnTo>
                  <a:lnTo>
                    <a:pt x="260" y="61"/>
                  </a:lnTo>
                  <a:lnTo>
                    <a:pt x="268" y="66"/>
                  </a:lnTo>
                  <a:lnTo>
                    <a:pt x="276" y="74"/>
                  </a:lnTo>
                  <a:lnTo>
                    <a:pt x="283" y="81"/>
                  </a:lnTo>
                  <a:lnTo>
                    <a:pt x="287" y="84"/>
                  </a:lnTo>
                  <a:lnTo>
                    <a:pt x="291" y="81"/>
                  </a:lnTo>
                  <a:lnTo>
                    <a:pt x="299" y="74"/>
                  </a:lnTo>
                  <a:lnTo>
                    <a:pt x="303" y="66"/>
                  </a:lnTo>
                  <a:lnTo>
                    <a:pt x="310" y="59"/>
                  </a:lnTo>
                  <a:lnTo>
                    <a:pt x="318" y="51"/>
                  </a:lnTo>
                  <a:lnTo>
                    <a:pt x="330" y="47"/>
                  </a:lnTo>
                  <a:lnTo>
                    <a:pt x="338" y="37"/>
                  </a:lnTo>
                  <a:lnTo>
                    <a:pt x="349" y="29"/>
                  </a:lnTo>
                  <a:lnTo>
                    <a:pt x="361" y="24"/>
                  </a:lnTo>
                  <a:lnTo>
                    <a:pt x="373" y="17"/>
                  </a:lnTo>
                  <a:lnTo>
                    <a:pt x="384" y="12"/>
                  </a:lnTo>
                  <a:lnTo>
                    <a:pt x="396" y="7"/>
                  </a:lnTo>
                  <a:lnTo>
                    <a:pt x="408" y="5"/>
                  </a:lnTo>
                  <a:lnTo>
                    <a:pt x="423" y="2"/>
                  </a:lnTo>
                  <a:lnTo>
                    <a:pt x="435" y="0"/>
                  </a:lnTo>
                  <a:lnTo>
                    <a:pt x="450" y="0"/>
                  </a:lnTo>
                  <a:lnTo>
                    <a:pt x="462" y="0"/>
                  </a:lnTo>
                  <a:lnTo>
                    <a:pt x="477" y="5"/>
                  </a:lnTo>
                  <a:lnTo>
                    <a:pt x="493" y="7"/>
                  </a:lnTo>
                  <a:lnTo>
                    <a:pt x="505" y="12"/>
                  </a:lnTo>
                  <a:lnTo>
                    <a:pt x="520" y="17"/>
                  </a:lnTo>
                  <a:lnTo>
                    <a:pt x="536" y="24"/>
                  </a:lnTo>
                  <a:lnTo>
                    <a:pt x="547" y="29"/>
                  </a:lnTo>
                  <a:lnTo>
                    <a:pt x="559" y="39"/>
                  </a:lnTo>
                  <a:lnTo>
                    <a:pt x="571" y="49"/>
                  </a:lnTo>
                  <a:lnTo>
                    <a:pt x="586" y="59"/>
                  </a:lnTo>
                  <a:lnTo>
                    <a:pt x="590" y="64"/>
                  </a:lnTo>
                  <a:lnTo>
                    <a:pt x="594" y="69"/>
                  </a:lnTo>
                  <a:lnTo>
                    <a:pt x="598" y="74"/>
                  </a:lnTo>
                  <a:lnTo>
                    <a:pt x="606" y="81"/>
                  </a:lnTo>
                  <a:lnTo>
                    <a:pt x="609" y="86"/>
                  </a:lnTo>
                  <a:lnTo>
                    <a:pt x="613" y="93"/>
                  </a:lnTo>
                  <a:lnTo>
                    <a:pt x="617" y="98"/>
                  </a:lnTo>
                  <a:lnTo>
                    <a:pt x="621" y="106"/>
                  </a:lnTo>
                  <a:lnTo>
                    <a:pt x="617" y="106"/>
                  </a:lnTo>
                  <a:lnTo>
                    <a:pt x="606" y="101"/>
                  </a:lnTo>
                  <a:lnTo>
                    <a:pt x="598" y="96"/>
                  </a:lnTo>
                  <a:lnTo>
                    <a:pt x="586" y="91"/>
                  </a:lnTo>
                  <a:lnTo>
                    <a:pt x="575" y="86"/>
                  </a:lnTo>
                  <a:lnTo>
                    <a:pt x="563" y="84"/>
                  </a:lnTo>
                  <a:lnTo>
                    <a:pt x="547" y="76"/>
                  </a:lnTo>
                  <a:lnTo>
                    <a:pt x="532" y="71"/>
                  </a:lnTo>
                  <a:lnTo>
                    <a:pt x="520" y="66"/>
                  </a:lnTo>
                  <a:lnTo>
                    <a:pt x="505" y="64"/>
                  </a:lnTo>
                  <a:lnTo>
                    <a:pt x="493" y="59"/>
                  </a:lnTo>
                  <a:lnTo>
                    <a:pt x="477" y="56"/>
                  </a:lnTo>
                  <a:lnTo>
                    <a:pt x="466" y="56"/>
                  </a:lnTo>
                  <a:lnTo>
                    <a:pt x="454" y="59"/>
                  </a:lnTo>
                  <a:lnTo>
                    <a:pt x="439" y="59"/>
                  </a:lnTo>
                  <a:lnTo>
                    <a:pt x="427" y="64"/>
                  </a:lnTo>
                  <a:lnTo>
                    <a:pt x="415" y="66"/>
                  </a:lnTo>
                  <a:lnTo>
                    <a:pt x="404" y="74"/>
                  </a:lnTo>
                  <a:lnTo>
                    <a:pt x="392" y="81"/>
                  </a:lnTo>
                  <a:lnTo>
                    <a:pt x="380" y="88"/>
                  </a:lnTo>
                  <a:lnTo>
                    <a:pt x="373" y="96"/>
                  </a:lnTo>
                  <a:lnTo>
                    <a:pt x="361" y="106"/>
                  </a:lnTo>
                  <a:lnTo>
                    <a:pt x="353" y="113"/>
                  </a:lnTo>
                  <a:lnTo>
                    <a:pt x="345" y="121"/>
                  </a:lnTo>
                  <a:lnTo>
                    <a:pt x="338" y="128"/>
                  </a:lnTo>
                  <a:lnTo>
                    <a:pt x="334" y="135"/>
                  </a:lnTo>
                  <a:lnTo>
                    <a:pt x="326" y="140"/>
                  </a:lnTo>
                  <a:lnTo>
                    <a:pt x="326" y="145"/>
                  </a:lnTo>
                  <a:lnTo>
                    <a:pt x="322" y="148"/>
                  </a:lnTo>
                  <a:lnTo>
                    <a:pt x="322" y="150"/>
                  </a:lnTo>
                  <a:lnTo>
                    <a:pt x="322" y="148"/>
                  </a:lnTo>
                  <a:lnTo>
                    <a:pt x="318" y="145"/>
                  </a:lnTo>
                  <a:lnTo>
                    <a:pt x="310" y="140"/>
                  </a:lnTo>
                  <a:lnTo>
                    <a:pt x="307" y="133"/>
                  </a:lnTo>
                  <a:lnTo>
                    <a:pt x="295" y="125"/>
                  </a:lnTo>
                  <a:lnTo>
                    <a:pt x="287" y="118"/>
                  </a:lnTo>
                  <a:lnTo>
                    <a:pt x="276" y="108"/>
                  </a:lnTo>
                  <a:lnTo>
                    <a:pt x="260" y="101"/>
                  </a:lnTo>
                  <a:lnTo>
                    <a:pt x="252" y="96"/>
                  </a:lnTo>
                  <a:lnTo>
                    <a:pt x="244" y="91"/>
                  </a:lnTo>
                  <a:lnTo>
                    <a:pt x="237" y="86"/>
                  </a:lnTo>
                  <a:lnTo>
                    <a:pt x="229" y="81"/>
                  </a:lnTo>
                  <a:lnTo>
                    <a:pt x="217" y="76"/>
                  </a:lnTo>
                  <a:lnTo>
                    <a:pt x="210" y="74"/>
                  </a:lnTo>
                  <a:lnTo>
                    <a:pt x="198" y="69"/>
                  </a:lnTo>
                  <a:lnTo>
                    <a:pt x="190" y="66"/>
                  </a:lnTo>
                  <a:lnTo>
                    <a:pt x="178" y="61"/>
                  </a:lnTo>
                  <a:lnTo>
                    <a:pt x="171" y="59"/>
                  </a:lnTo>
                  <a:lnTo>
                    <a:pt x="159" y="56"/>
                  </a:lnTo>
                  <a:lnTo>
                    <a:pt x="147" y="54"/>
                  </a:lnTo>
                  <a:lnTo>
                    <a:pt x="136" y="51"/>
                  </a:lnTo>
                  <a:lnTo>
                    <a:pt x="124" y="51"/>
                  </a:lnTo>
                  <a:lnTo>
                    <a:pt x="112" y="51"/>
                  </a:lnTo>
                  <a:lnTo>
                    <a:pt x="101" y="51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3" name="Freeform 203"/>
            <p:cNvSpPr>
              <a:spLocks/>
            </p:cNvSpPr>
            <p:nvPr/>
          </p:nvSpPr>
          <p:spPr bwMode="auto">
            <a:xfrm>
              <a:off x="3616" y="2972"/>
              <a:ext cx="70" cy="1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30"/>
                </a:cxn>
                <a:cxn ang="0">
                  <a:pos x="24" y="40"/>
                </a:cxn>
                <a:cxn ang="0">
                  <a:pos x="20" y="50"/>
                </a:cxn>
                <a:cxn ang="0">
                  <a:pos x="32" y="129"/>
                </a:cxn>
                <a:cxn ang="0">
                  <a:pos x="70" y="193"/>
                </a:cxn>
                <a:cxn ang="0">
                  <a:pos x="24" y="45"/>
                </a:cxn>
                <a:cxn ang="0">
                  <a:pos x="32" y="2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0" h="193">
                  <a:moveTo>
                    <a:pt x="0" y="0"/>
                  </a:moveTo>
                  <a:lnTo>
                    <a:pt x="4" y="30"/>
                  </a:lnTo>
                  <a:lnTo>
                    <a:pt x="24" y="40"/>
                  </a:lnTo>
                  <a:lnTo>
                    <a:pt x="20" y="50"/>
                  </a:lnTo>
                  <a:lnTo>
                    <a:pt x="32" y="129"/>
                  </a:lnTo>
                  <a:lnTo>
                    <a:pt x="70" y="193"/>
                  </a:lnTo>
                  <a:lnTo>
                    <a:pt x="24" y="45"/>
                  </a:lnTo>
                  <a:lnTo>
                    <a:pt x="32" y="2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4" name="Freeform 204"/>
            <p:cNvSpPr>
              <a:spLocks/>
            </p:cNvSpPr>
            <p:nvPr/>
          </p:nvSpPr>
          <p:spPr bwMode="auto">
            <a:xfrm>
              <a:off x="3391" y="2484"/>
              <a:ext cx="462" cy="289"/>
            </a:xfrm>
            <a:custGeom>
              <a:avLst/>
              <a:gdLst/>
              <a:ahLst/>
              <a:cxnLst>
                <a:cxn ang="0">
                  <a:pos x="8" y="217"/>
                </a:cxn>
                <a:cxn ang="0">
                  <a:pos x="0" y="106"/>
                </a:cxn>
                <a:cxn ang="0">
                  <a:pos x="0" y="103"/>
                </a:cxn>
                <a:cxn ang="0">
                  <a:pos x="4" y="96"/>
                </a:cxn>
                <a:cxn ang="0">
                  <a:pos x="12" y="89"/>
                </a:cxn>
                <a:cxn ang="0">
                  <a:pos x="24" y="79"/>
                </a:cxn>
                <a:cxn ang="0">
                  <a:pos x="27" y="74"/>
                </a:cxn>
                <a:cxn ang="0">
                  <a:pos x="31" y="69"/>
                </a:cxn>
                <a:cxn ang="0">
                  <a:pos x="39" y="61"/>
                </a:cxn>
                <a:cxn ang="0">
                  <a:pos x="47" y="59"/>
                </a:cxn>
                <a:cxn ang="0">
                  <a:pos x="55" y="49"/>
                </a:cxn>
                <a:cxn ang="0">
                  <a:pos x="66" y="44"/>
                </a:cxn>
                <a:cxn ang="0">
                  <a:pos x="78" y="37"/>
                </a:cxn>
                <a:cxn ang="0">
                  <a:pos x="90" y="32"/>
                </a:cxn>
                <a:cxn ang="0">
                  <a:pos x="97" y="29"/>
                </a:cxn>
                <a:cxn ang="0">
                  <a:pos x="109" y="24"/>
                </a:cxn>
                <a:cxn ang="0">
                  <a:pos x="117" y="22"/>
                </a:cxn>
                <a:cxn ang="0">
                  <a:pos x="124" y="19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0"/>
                </a:cxn>
                <a:cxn ang="0">
                  <a:pos x="171" y="7"/>
                </a:cxn>
                <a:cxn ang="0">
                  <a:pos x="179" y="5"/>
                </a:cxn>
                <a:cxn ang="0">
                  <a:pos x="194" y="2"/>
                </a:cxn>
                <a:cxn ang="0">
                  <a:pos x="202" y="0"/>
                </a:cxn>
                <a:cxn ang="0">
                  <a:pos x="218" y="0"/>
                </a:cxn>
                <a:cxn ang="0">
                  <a:pos x="225" y="0"/>
                </a:cxn>
                <a:cxn ang="0">
                  <a:pos x="241" y="0"/>
                </a:cxn>
                <a:cxn ang="0">
                  <a:pos x="249" y="0"/>
                </a:cxn>
                <a:cxn ang="0">
                  <a:pos x="260" y="0"/>
                </a:cxn>
                <a:cxn ang="0">
                  <a:pos x="272" y="0"/>
                </a:cxn>
                <a:cxn ang="0">
                  <a:pos x="284" y="2"/>
                </a:cxn>
                <a:cxn ang="0">
                  <a:pos x="295" y="2"/>
                </a:cxn>
                <a:cxn ang="0">
                  <a:pos x="307" y="5"/>
                </a:cxn>
                <a:cxn ang="0">
                  <a:pos x="319" y="7"/>
                </a:cxn>
                <a:cxn ang="0">
                  <a:pos x="330" y="10"/>
                </a:cxn>
                <a:cxn ang="0">
                  <a:pos x="342" y="12"/>
                </a:cxn>
                <a:cxn ang="0">
                  <a:pos x="354" y="17"/>
                </a:cxn>
                <a:cxn ang="0">
                  <a:pos x="361" y="17"/>
                </a:cxn>
                <a:cxn ang="0">
                  <a:pos x="373" y="22"/>
                </a:cxn>
                <a:cxn ang="0">
                  <a:pos x="385" y="24"/>
                </a:cxn>
                <a:cxn ang="0">
                  <a:pos x="396" y="27"/>
                </a:cxn>
                <a:cxn ang="0">
                  <a:pos x="404" y="29"/>
                </a:cxn>
                <a:cxn ang="0">
                  <a:pos x="416" y="32"/>
                </a:cxn>
                <a:cxn ang="0">
                  <a:pos x="420" y="37"/>
                </a:cxn>
                <a:cxn ang="0">
                  <a:pos x="427" y="39"/>
                </a:cxn>
                <a:cxn ang="0">
                  <a:pos x="439" y="49"/>
                </a:cxn>
                <a:cxn ang="0">
                  <a:pos x="451" y="59"/>
                </a:cxn>
                <a:cxn ang="0">
                  <a:pos x="455" y="64"/>
                </a:cxn>
                <a:cxn ang="0">
                  <a:pos x="458" y="71"/>
                </a:cxn>
                <a:cxn ang="0">
                  <a:pos x="458" y="76"/>
                </a:cxn>
                <a:cxn ang="0">
                  <a:pos x="462" y="79"/>
                </a:cxn>
                <a:cxn ang="0">
                  <a:pos x="66" y="289"/>
                </a:cxn>
                <a:cxn ang="0">
                  <a:pos x="8" y="217"/>
                </a:cxn>
                <a:cxn ang="0">
                  <a:pos x="8" y="217"/>
                </a:cxn>
              </a:cxnLst>
              <a:rect l="0" t="0" r="r" b="b"/>
              <a:pathLst>
                <a:path w="462" h="289">
                  <a:moveTo>
                    <a:pt x="8" y="217"/>
                  </a:moveTo>
                  <a:lnTo>
                    <a:pt x="0" y="106"/>
                  </a:lnTo>
                  <a:lnTo>
                    <a:pt x="0" y="103"/>
                  </a:lnTo>
                  <a:lnTo>
                    <a:pt x="4" y="96"/>
                  </a:lnTo>
                  <a:lnTo>
                    <a:pt x="12" y="89"/>
                  </a:lnTo>
                  <a:lnTo>
                    <a:pt x="24" y="79"/>
                  </a:lnTo>
                  <a:lnTo>
                    <a:pt x="27" y="74"/>
                  </a:lnTo>
                  <a:lnTo>
                    <a:pt x="31" y="69"/>
                  </a:lnTo>
                  <a:lnTo>
                    <a:pt x="39" y="61"/>
                  </a:lnTo>
                  <a:lnTo>
                    <a:pt x="47" y="59"/>
                  </a:lnTo>
                  <a:lnTo>
                    <a:pt x="55" y="49"/>
                  </a:lnTo>
                  <a:lnTo>
                    <a:pt x="66" y="44"/>
                  </a:lnTo>
                  <a:lnTo>
                    <a:pt x="78" y="37"/>
                  </a:lnTo>
                  <a:lnTo>
                    <a:pt x="90" y="32"/>
                  </a:lnTo>
                  <a:lnTo>
                    <a:pt x="97" y="29"/>
                  </a:lnTo>
                  <a:lnTo>
                    <a:pt x="109" y="24"/>
                  </a:lnTo>
                  <a:lnTo>
                    <a:pt x="117" y="22"/>
                  </a:lnTo>
                  <a:lnTo>
                    <a:pt x="124" y="19"/>
                  </a:lnTo>
                  <a:lnTo>
                    <a:pt x="136" y="17"/>
                  </a:lnTo>
                  <a:lnTo>
                    <a:pt x="144" y="12"/>
                  </a:lnTo>
                  <a:lnTo>
                    <a:pt x="156" y="10"/>
                  </a:lnTo>
                  <a:lnTo>
                    <a:pt x="171" y="7"/>
                  </a:lnTo>
                  <a:lnTo>
                    <a:pt x="179" y="5"/>
                  </a:lnTo>
                  <a:lnTo>
                    <a:pt x="194" y="2"/>
                  </a:lnTo>
                  <a:lnTo>
                    <a:pt x="202" y="0"/>
                  </a:lnTo>
                  <a:lnTo>
                    <a:pt x="218" y="0"/>
                  </a:lnTo>
                  <a:lnTo>
                    <a:pt x="225" y="0"/>
                  </a:lnTo>
                  <a:lnTo>
                    <a:pt x="241" y="0"/>
                  </a:lnTo>
                  <a:lnTo>
                    <a:pt x="249" y="0"/>
                  </a:lnTo>
                  <a:lnTo>
                    <a:pt x="260" y="0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5" y="2"/>
                  </a:lnTo>
                  <a:lnTo>
                    <a:pt x="307" y="5"/>
                  </a:lnTo>
                  <a:lnTo>
                    <a:pt x="319" y="7"/>
                  </a:lnTo>
                  <a:lnTo>
                    <a:pt x="330" y="10"/>
                  </a:lnTo>
                  <a:lnTo>
                    <a:pt x="342" y="12"/>
                  </a:lnTo>
                  <a:lnTo>
                    <a:pt x="354" y="17"/>
                  </a:lnTo>
                  <a:lnTo>
                    <a:pt x="361" y="17"/>
                  </a:lnTo>
                  <a:lnTo>
                    <a:pt x="373" y="22"/>
                  </a:lnTo>
                  <a:lnTo>
                    <a:pt x="385" y="24"/>
                  </a:lnTo>
                  <a:lnTo>
                    <a:pt x="396" y="27"/>
                  </a:lnTo>
                  <a:lnTo>
                    <a:pt x="404" y="29"/>
                  </a:lnTo>
                  <a:lnTo>
                    <a:pt x="416" y="32"/>
                  </a:lnTo>
                  <a:lnTo>
                    <a:pt x="420" y="37"/>
                  </a:lnTo>
                  <a:lnTo>
                    <a:pt x="427" y="39"/>
                  </a:lnTo>
                  <a:lnTo>
                    <a:pt x="439" y="49"/>
                  </a:lnTo>
                  <a:lnTo>
                    <a:pt x="451" y="59"/>
                  </a:lnTo>
                  <a:lnTo>
                    <a:pt x="455" y="64"/>
                  </a:lnTo>
                  <a:lnTo>
                    <a:pt x="458" y="71"/>
                  </a:lnTo>
                  <a:lnTo>
                    <a:pt x="458" y="76"/>
                  </a:lnTo>
                  <a:lnTo>
                    <a:pt x="462" y="79"/>
                  </a:lnTo>
                  <a:lnTo>
                    <a:pt x="66" y="289"/>
                  </a:lnTo>
                  <a:lnTo>
                    <a:pt x="8" y="217"/>
                  </a:lnTo>
                  <a:lnTo>
                    <a:pt x="8" y="217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5" name="Freeform 205"/>
            <p:cNvSpPr>
              <a:spLocks/>
            </p:cNvSpPr>
            <p:nvPr/>
          </p:nvSpPr>
          <p:spPr bwMode="auto">
            <a:xfrm>
              <a:off x="3364" y="2523"/>
              <a:ext cx="536" cy="437"/>
            </a:xfrm>
            <a:custGeom>
              <a:avLst/>
              <a:gdLst/>
              <a:ahLst/>
              <a:cxnLst>
                <a:cxn ang="0">
                  <a:pos x="74" y="190"/>
                </a:cxn>
                <a:cxn ang="0">
                  <a:pos x="62" y="173"/>
                </a:cxn>
                <a:cxn ang="0">
                  <a:pos x="39" y="171"/>
                </a:cxn>
                <a:cxn ang="0">
                  <a:pos x="8" y="180"/>
                </a:cxn>
                <a:cxn ang="0">
                  <a:pos x="0" y="208"/>
                </a:cxn>
                <a:cxn ang="0">
                  <a:pos x="12" y="237"/>
                </a:cxn>
                <a:cxn ang="0">
                  <a:pos x="39" y="257"/>
                </a:cxn>
                <a:cxn ang="0">
                  <a:pos x="58" y="267"/>
                </a:cxn>
                <a:cxn ang="0">
                  <a:pos x="159" y="425"/>
                </a:cxn>
                <a:cxn ang="0">
                  <a:pos x="229" y="435"/>
                </a:cxn>
                <a:cxn ang="0">
                  <a:pos x="264" y="435"/>
                </a:cxn>
                <a:cxn ang="0">
                  <a:pos x="287" y="430"/>
                </a:cxn>
                <a:cxn ang="0">
                  <a:pos x="295" y="412"/>
                </a:cxn>
                <a:cxn ang="0">
                  <a:pos x="318" y="383"/>
                </a:cxn>
                <a:cxn ang="0">
                  <a:pos x="338" y="370"/>
                </a:cxn>
                <a:cxn ang="0">
                  <a:pos x="369" y="363"/>
                </a:cxn>
                <a:cxn ang="0">
                  <a:pos x="400" y="356"/>
                </a:cxn>
                <a:cxn ang="0">
                  <a:pos x="435" y="346"/>
                </a:cxn>
                <a:cxn ang="0">
                  <a:pos x="458" y="331"/>
                </a:cxn>
                <a:cxn ang="0">
                  <a:pos x="478" y="314"/>
                </a:cxn>
                <a:cxn ang="0">
                  <a:pos x="493" y="289"/>
                </a:cxn>
                <a:cxn ang="0">
                  <a:pos x="509" y="262"/>
                </a:cxn>
                <a:cxn ang="0">
                  <a:pos x="516" y="237"/>
                </a:cxn>
                <a:cxn ang="0">
                  <a:pos x="524" y="217"/>
                </a:cxn>
                <a:cxn ang="0">
                  <a:pos x="532" y="205"/>
                </a:cxn>
                <a:cxn ang="0">
                  <a:pos x="528" y="178"/>
                </a:cxn>
                <a:cxn ang="0">
                  <a:pos x="520" y="148"/>
                </a:cxn>
                <a:cxn ang="0">
                  <a:pos x="524" y="131"/>
                </a:cxn>
                <a:cxn ang="0">
                  <a:pos x="532" y="106"/>
                </a:cxn>
                <a:cxn ang="0">
                  <a:pos x="532" y="84"/>
                </a:cxn>
                <a:cxn ang="0">
                  <a:pos x="524" y="62"/>
                </a:cxn>
                <a:cxn ang="0">
                  <a:pos x="520" y="45"/>
                </a:cxn>
                <a:cxn ang="0">
                  <a:pos x="497" y="27"/>
                </a:cxn>
                <a:cxn ang="0">
                  <a:pos x="466" y="13"/>
                </a:cxn>
                <a:cxn ang="0">
                  <a:pos x="435" y="5"/>
                </a:cxn>
                <a:cxn ang="0">
                  <a:pos x="408" y="0"/>
                </a:cxn>
                <a:cxn ang="0">
                  <a:pos x="373" y="0"/>
                </a:cxn>
                <a:cxn ang="0">
                  <a:pos x="342" y="0"/>
                </a:cxn>
                <a:cxn ang="0">
                  <a:pos x="315" y="3"/>
                </a:cxn>
                <a:cxn ang="0">
                  <a:pos x="284" y="10"/>
                </a:cxn>
                <a:cxn ang="0">
                  <a:pos x="252" y="17"/>
                </a:cxn>
                <a:cxn ang="0">
                  <a:pos x="214" y="32"/>
                </a:cxn>
                <a:cxn ang="0">
                  <a:pos x="190" y="42"/>
                </a:cxn>
                <a:cxn ang="0">
                  <a:pos x="186" y="62"/>
                </a:cxn>
                <a:cxn ang="0">
                  <a:pos x="190" y="79"/>
                </a:cxn>
                <a:cxn ang="0">
                  <a:pos x="155" y="99"/>
                </a:cxn>
                <a:cxn ang="0">
                  <a:pos x="120" y="116"/>
                </a:cxn>
                <a:cxn ang="0">
                  <a:pos x="109" y="136"/>
                </a:cxn>
                <a:cxn ang="0">
                  <a:pos x="109" y="153"/>
                </a:cxn>
                <a:cxn ang="0">
                  <a:pos x="117" y="171"/>
                </a:cxn>
                <a:cxn ang="0">
                  <a:pos x="120" y="190"/>
                </a:cxn>
                <a:cxn ang="0">
                  <a:pos x="74" y="195"/>
                </a:cxn>
              </a:cxnLst>
              <a:rect l="0" t="0" r="r" b="b"/>
              <a:pathLst>
                <a:path w="536" h="437">
                  <a:moveTo>
                    <a:pt x="74" y="195"/>
                  </a:moveTo>
                  <a:lnTo>
                    <a:pt x="74" y="195"/>
                  </a:lnTo>
                  <a:lnTo>
                    <a:pt x="74" y="190"/>
                  </a:lnTo>
                  <a:lnTo>
                    <a:pt x="70" y="185"/>
                  </a:lnTo>
                  <a:lnTo>
                    <a:pt x="70" y="180"/>
                  </a:lnTo>
                  <a:lnTo>
                    <a:pt x="62" y="173"/>
                  </a:lnTo>
                  <a:lnTo>
                    <a:pt x="58" y="171"/>
                  </a:lnTo>
                  <a:lnTo>
                    <a:pt x="47" y="168"/>
                  </a:lnTo>
                  <a:lnTo>
                    <a:pt x="39" y="171"/>
                  </a:lnTo>
                  <a:lnTo>
                    <a:pt x="23" y="171"/>
                  </a:lnTo>
                  <a:lnTo>
                    <a:pt x="16" y="175"/>
                  </a:lnTo>
                  <a:lnTo>
                    <a:pt x="8" y="180"/>
                  </a:lnTo>
                  <a:lnTo>
                    <a:pt x="4" y="188"/>
                  </a:lnTo>
                  <a:lnTo>
                    <a:pt x="0" y="195"/>
                  </a:lnTo>
                  <a:lnTo>
                    <a:pt x="0" y="208"/>
                  </a:lnTo>
                  <a:lnTo>
                    <a:pt x="4" y="215"/>
                  </a:lnTo>
                  <a:lnTo>
                    <a:pt x="8" y="227"/>
                  </a:lnTo>
                  <a:lnTo>
                    <a:pt x="12" y="237"/>
                  </a:lnTo>
                  <a:lnTo>
                    <a:pt x="19" y="245"/>
                  </a:lnTo>
                  <a:lnTo>
                    <a:pt x="27" y="252"/>
                  </a:lnTo>
                  <a:lnTo>
                    <a:pt x="39" y="257"/>
                  </a:lnTo>
                  <a:lnTo>
                    <a:pt x="47" y="262"/>
                  </a:lnTo>
                  <a:lnTo>
                    <a:pt x="54" y="264"/>
                  </a:lnTo>
                  <a:lnTo>
                    <a:pt x="58" y="267"/>
                  </a:lnTo>
                  <a:lnTo>
                    <a:pt x="62" y="267"/>
                  </a:lnTo>
                  <a:lnTo>
                    <a:pt x="62" y="385"/>
                  </a:lnTo>
                  <a:lnTo>
                    <a:pt x="159" y="425"/>
                  </a:lnTo>
                  <a:lnTo>
                    <a:pt x="210" y="437"/>
                  </a:lnTo>
                  <a:lnTo>
                    <a:pt x="221" y="435"/>
                  </a:lnTo>
                  <a:lnTo>
                    <a:pt x="229" y="435"/>
                  </a:lnTo>
                  <a:lnTo>
                    <a:pt x="241" y="435"/>
                  </a:lnTo>
                  <a:lnTo>
                    <a:pt x="249" y="435"/>
                  </a:lnTo>
                  <a:lnTo>
                    <a:pt x="264" y="435"/>
                  </a:lnTo>
                  <a:lnTo>
                    <a:pt x="276" y="435"/>
                  </a:lnTo>
                  <a:lnTo>
                    <a:pt x="284" y="430"/>
                  </a:lnTo>
                  <a:lnTo>
                    <a:pt x="287" y="430"/>
                  </a:lnTo>
                  <a:lnTo>
                    <a:pt x="287" y="427"/>
                  </a:lnTo>
                  <a:lnTo>
                    <a:pt x="291" y="420"/>
                  </a:lnTo>
                  <a:lnTo>
                    <a:pt x="295" y="412"/>
                  </a:lnTo>
                  <a:lnTo>
                    <a:pt x="303" y="403"/>
                  </a:lnTo>
                  <a:lnTo>
                    <a:pt x="311" y="393"/>
                  </a:lnTo>
                  <a:lnTo>
                    <a:pt x="318" y="383"/>
                  </a:lnTo>
                  <a:lnTo>
                    <a:pt x="322" y="375"/>
                  </a:lnTo>
                  <a:lnTo>
                    <a:pt x="330" y="373"/>
                  </a:lnTo>
                  <a:lnTo>
                    <a:pt x="338" y="370"/>
                  </a:lnTo>
                  <a:lnTo>
                    <a:pt x="350" y="366"/>
                  </a:lnTo>
                  <a:lnTo>
                    <a:pt x="357" y="363"/>
                  </a:lnTo>
                  <a:lnTo>
                    <a:pt x="369" y="363"/>
                  </a:lnTo>
                  <a:lnTo>
                    <a:pt x="381" y="361"/>
                  </a:lnTo>
                  <a:lnTo>
                    <a:pt x="388" y="358"/>
                  </a:lnTo>
                  <a:lnTo>
                    <a:pt x="400" y="356"/>
                  </a:lnTo>
                  <a:lnTo>
                    <a:pt x="412" y="351"/>
                  </a:lnTo>
                  <a:lnTo>
                    <a:pt x="423" y="348"/>
                  </a:lnTo>
                  <a:lnTo>
                    <a:pt x="435" y="346"/>
                  </a:lnTo>
                  <a:lnTo>
                    <a:pt x="443" y="341"/>
                  </a:lnTo>
                  <a:lnTo>
                    <a:pt x="450" y="336"/>
                  </a:lnTo>
                  <a:lnTo>
                    <a:pt x="458" y="331"/>
                  </a:lnTo>
                  <a:lnTo>
                    <a:pt x="470" y="328"/>
                  </a:lnTo>
                  <a:lnTo>
                    <a:pt x="474" y="321"/>
                  </a:lnTo>
                  <a:lnTo>
                    <a:pt x="478" y="314"/>
                  </a:lnTo>
                  <a:lnTo>
                    <a:pt x="485" y="304"/>
                  </a:lnTo>
                  <a:lnTo>
                    <a:pt x="489" y="296"/>
                  </a:lnTo>
                  <a:lnTo>
                    <a:pt x="493" y="289"/>
                  </a:lnTo>
                  <a:lnTo>
                    <a:pt x="501" y="279"/>
                  </a:lnTo>
                  <a:lnTo>
                    <a:pt x="505" y="272"/>
                  </a:lnTo>
                  <a:lnTo>
                    <a:pt x="509" y="262"/>
                  </a:lnTo>
                  <a:lnTo>
                    <a:pt x="513" y="254"/>
                  </a:lnTo>
                  <a:lnTo>
                    <a:pt x="513" y="245"/>
                  </a:lnTo>
                  <a:lnTo>
                    <a:pt x="516" y="237"/>
                  </a:lnTo>
                  <a:lnTo>
                    <a:pt x="520" y="230"/>
                  </a:lnTo>
                  <a:lnTo>
                    <a:pt x="520" y="225"/>
                  </a:lnTo>
                  <a:lnTo>
                    <a:pt x="524" y="217"/>
                  </a:lnTo>
                  <a:lnTo>
                    <a:pt x="528" y="215"/>
                  </a:lnTo>
                  <a:lnTo>
                    <a:pt x="532" y="212"/>
                  </a:lnTo>
                  <a:lnTo>
                    <a:pt x="532" y="205"/>
                  </a:lnTo>
                  <a:lnTo>
                    <a:pt x="532" y="198"/>
                  </a:lnTo>
                  <a:lnTo>
                    <a:pt x="528" y="188"/>
                  </a:lnTo>
                  <a:lnTo>
                    <a:pt x="528" y="178"/>
                  </a:lnTo>
                  <a:lnTo>
                    <a:pt x="524" y="166"/>
                  </a:lnTo>
                  <a:lnTo>
                    <a:pt x="524" y="156"/>
                  </a:lnTo>
                  <a:lnTo>
                    <a:pt x="520" y="148"/>
                  </a:lnTo>
                  <a:lnTo>
                    <a:pt x="520" y="143"/>
                  </a:lnTo>
                  <a:lnTo>
                    <a:pt x="520" y="138"/>
                  </a:lnTo>
                  <a:lnTo>
                    <a:pt x="524" y="131"/>
                  </a:lnTo>
                  <a:lnTo>
                    <a:pt x="528" y="124"/>
                  </a:lnTo>
                  <a:lnTo>
                    <a:pt x="532" y="116"/>
                  </a:lnTo>
                  <a:lnTo>
                    <a:pt x="532" y="106"/>
                  </a:lnTo>
                  <a:lnTo>
                    <a:pt x="536" y="96"/>
                  </a:lnTo>
                  <a:lnTo>
                    <a:pt x="532" y="89"/>
                  </a:lnTo>
                  <a:lnTo>
                    <a:pt x="532" y="84"/>
                  </a:lnTo>
                  <a:lnTo>
                    <a:pt x="532" y="77"/>
                  </a:lnTo>
                  <a:lnTo>
                    <a:pt x="528" y="67"/>
                  </a:lnTo>
                  <a:lnTo>
                    <a:pt x="524" y="62"/>
                  </a:lnTo>
                  <a:lnTo>
                    <a:pt x="524" y="57"/>
                  </a:lnTo>
                  <a:lnTo>
                    <a:pt x="520" y="50"/>
                  </a:lnTo>
                  <a:lnTo>
                    <a:pt x="520" y="45"/>
                  </a:lnTo>
                  <a:lnTo>
                    <a:pt x="513" y="40"/>
                  </a:lnTo>
                  <a:lnTo>
                    <a:pt x="509" y="32"/>
                  </a:lnTo>
                  <a:lnTo>
                    <a:pt x="497" y="27"/>
                  </a:lnTo>
                  <a:lnTo>
                    <a:pt x="489" y="22"/>
                  </a:lnTo>
                  <a:lnTo>
                    <a:pt x="478" y="15"/>
                  </a:lnTo>
                  <a:lnTo>
                    <a:pt x="466" y="13"/>
                  </a:lnTo>
                  <a:lnTo>
                    <a:pt x="454" y="8"/>
                  </a:lnTo>
                  <a:lnTo>
                    <a:pt x="447" y="8"/>
                  </a:lnTo>
                  <a:lnTo>
                    <a:pt x="435" y="5"/>
                  </a:lnTo>
                  <a:lnTo>
                    <a:pt x="427" y="5"/>
                  </a:lnTo>
                  <a:lnTo>
                    <a:pt x="416" y="3"/>
                  </a:lnTo>
                  <a:lnTo>
                    <a:pt x="408" y="0"/>
                  </a:lnTo>
                  <a:lnTo>
                    <a:pt x="396" y="0"/>
                  </a:lnTo>
                  <a:lnTo>
                    <a:pt x="384" y="0"/>
                  </a:lnTo>
                  <a:lnTo>
                    <a:pt x="373" y="0"/>
                  </a:lnTo>
                  <a:lnTo>
                    <a:pt x="361" y="0"/>
                  </a:lnTo>
                  <a:lnTo>
                    <a:pt x="353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2" y="3"/>
                  </a:lnTo>
                  <a:lnTo>
                    <a:pt x="315" y="3"/>
                  </a:lnTo>
                  <a:lnTo>
                    <a:pt x="303" y="5"/>
                  </a:lnTo>
                  <a:lnTo>
                    <a:pt x="295" y="8"/>
                  </a:lnTo>
                  <a:lnTo>
                    <a:pt x="284" y="10"/>
                  </a:lnTo>
                  <a:lnTo>
                    <a:pt x="276" y="10"/>
                  </a:lnTo>
                  <a:lnTo>
                    <a:pt x="268" y="13"/>
                  </a:lnTo>
                  <a:lnTo>
                    <a:pt x="252" y="17"/>
                  </a:lnTo>
                  <a:lnTo>
                    <a:pt x="237" y="22"/>
                  </a:lnTo>
                  <a:lnTo>
                    <a:pt x="221" y="25"/>
                  </a:lnTo>
                  <a:lnTo>
                    <a:pt x="214" y="32"/>
                  </a:lnTo>
                  <a:lnTo>
                    <a:pt x="202" y="35"/>
                  </a:lnTo>
                  <a:lnTo>
                    <a:pt x="198" y="40"/>
                  </a:lnTo>
                  <a:lnTo>
                    <a:pt x="190" y="42"/>
                  </a:lnTo>
                  <a:lnTo>
                    <a:pt x="190" y="45"/>
                  </a:lnTo>
                  <a:lnTo>
                    <a:pt x="186" y="55"/>
                  </a:lnTo>
                  <a:lnTo>
                    <a:pt x="186" y="62"/>
                  </a:lnTo>
                  <a:lnTo>
                    <a:pt x="186" y="67"/>
                  </a:lnTo>
                  <a:lnTo>
                    <a:pt x="198" y="77"/>
                  </a:lnTo>
                  <a:lnTo>
                    <a:pt x="190" y="79"/>
                  </a:lnTo>
                  <a:lnTo>
                    <a:pt x="183" y="84"/>
                  </a:lnTo>
                  <a:lnTo>
                    <a:pt x="167" y="92"/>
                  </a:lnTo>
                  <a:lnTo>
                    <a:pt x="155" y="99"/>
                  </a:lnTo>
                  <a:lnTo>
                    <a:pt x="144" y="104"/>
                  </a:lnTo>
                  <a:lnTo>
                    <a:pt x="132" y="111"/>
                  </a:lnTo>
                  <a:lnTo>
                    <a:pt x="120" y="116"/>
                  </a:lnTo>
                  <a:lnTo>
                    <a:pt x="117" y="121"/>
                  </a:lnTo>
                  <a:lnTo>
                    <a:pt x="109" y="126"/>
                  </a:lnTo>
                  <a:lnTo>
                    <a:pt x="109" y="136"/>
                  </a:lnTo>
                  <a:lnTo>
                    <a:pt x="109" y="141"/>
                  </a:lnTo>
                  <a:lnTo>
                    <a:pt x="109" y="146"/>
                  </a:lnTo>
                  <a:lnTo>
                    <a:pt x="109" y="153"/>
                  </a:lnTo>
                  <a:lnTo>
                    <a:pt x="113" y="161"/>
                  </a:lnTo>
                  <a:lnTo>
                    <a:pt x="113" y="166"/>
                  </a:lnTo>
                  <a:lnTo>
                    <a:pt x="117" y="171"/>
                  </a:lnTo>
                  <a:lnTo>
                    <a:pt x="117" y="178"/>
                  </a:lnTo>
                  <a:lnTo>
                    <a:pt x="120" y="183"/>
                  </a:lnTo>
                  <a:lnTo>
                    <a:pt x="120" y="190"/>
                  </a:lnTo>
                  <a:lnTo>
                    <a:pt x="124" y="193"/>
                  </a:lnTo>
                  <a:lnTo>
                    <a:pt x="74" y="195"/>
                  </a:lnTo>
                  <a:lnTo>
                    <a:pt x="74" y="195"/>
                  </a:lnTo>
                  <a:close/>
                </a:path>
              </a:pathLst>
            </a:custGeom>
            <a:solidFill>
              <a:srgbClr val="EB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6" name="Freeform 206"/>
            <p:cNvSpPr>
              <a:spLocks/>
            </p:cNvSpPr>
            <p:nvPr/>
          </p:nvSpPr>
          <p:spPr bwMode="auto">
            <a:xfrm>
              <a:off x="3717" y="2632"/>
              <a:ext cx="59" cy="108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5" y="2"/>
                </a:cxn>
                <a:cxn ang="0">
                  <a:pos x="47" y="2"/>
                </a:cxn>
                <a:cxn ang="0">
                  <a:pos x="39" y="0"/>
                </a:cxn>
                <a:cxn ang="0">
                  <a:pos x="31" y="2"/>
                </a:cxn>
                <a:cxn ang="0">
                  <a:pos x="24" y="2"/>
                </a:cxn>
                <a:cxn ang="0">
                  <a:pos x="16" y="5"/>
                </a:cxn>
                <a:cxn ang="0">
                  <a:pos x="8" y="7"/>
                </a:cxn>
                <a:cxn ang="0">
                  <a:pos x="4" y="12"/>
                </a:cxn>
                <a:cxn ang="0">
                  <a:pos x="0" y="20"/>
                </a:cxn>
                <a:cxn ang="0">
                  <a:pos x="4" y="29"/>
                </a:cxn>
                <a:cxn ang="0">
                  <a:pos x="4" y="34"/>
                </a:cxn>
                <a:cxn ang="0">
                  <a:pos x="4" y="42"/>
                </a:cxn>
                <a:cxn ang="0">
                  <a:pos x="8" y="47"/>
                </a:cxn>
                <a:cxn ang="0">
                  <a:pos x="8" y="52"/>
                </a:cxn>
                <a:cxn ang="0">
                  <a:pos x="12" y="62"/>
                </a:cxn>
                <a:cxn ang="0">
                  <a:pos x="20" y="71"/>
                </a:cxn>
                <a:cxn ang="0">
                  <a:pos x="20" y="76"/>
                </a:cxn>
                <a:cxn ang="0">
                  <a:pos x="24" y="79"/>
                </a:cxn>
                <a:cxn ang="0">
                  <a:pos x="31" y="103"/>
                </a:cxn>
                <a:cxn ang="0">
                  <a:pos x="47" y="108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59" h="108">
                  <a:moveTo>
                    <a:pt x="59" y="2"/>
                  </a:moveTo>
                  <a:lnTo>
                    <a:pt x="55" y="2"/>
                  </a:lnTo>
                  <a:lnTo>
                    <a:pt x="47" y="2"/>
                  </a:lnTo>
                  <a:lnTo>
                    <a:pt x="39" y="0"/>
                  </a:lnTo>
                  <a:lnTo>
                    <a:pt x="31" y="2"/>
                  </a:lnTo>
                  <a:lnTo>
                    <a:pt x="24" y="2"/>
                  </a:lnTo>
                  <a:lnTo>
                    <a:pt x="16" y="5"/>
                  </a:lnTo>
                  <a:lnTo>
                    <a:pt x="8" y="7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9"/>
                  </a:lnTo>
                  <a:lnTo>
                    <a:pt x="4" y="34"/>
                  </a:lnTo>
                  <a:lnTo>
                    <a:pt x="4" y="42"/>
                  </a:lnTo>
                  <a:lnTo>
                    <a:pt x="8" y="47"/>
                  </a:lnTo>
                  <a:lnTo>
                    <a:pt x="8" y="52"/>
                  </a:lnTo>
                  <a:lnTo>
                    <a:pt x="12" y="62"/>
                  </a:lnTo>
                  <a:lnTo>
                    <a:pt x="20" y="71"/>
                  </a:lnTo>
                  <a:lnTo>
                    <a:pt x="20" y="76"/>
                  </a:lnTo>
                  <a:lnTo>
                    <a:pt x="24" y="79"/>
                  </a:lnTo>
                  <a:lnTo>
                    <a:pt x="31" y="103"/>
                  </a:lnTo>
                  <a:lnTo>
                    <a:pt x="47" y="108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7" name="Freeform 207"/>
            <p:cNvSpPr>
              <a:spLocks/>
            </p:cNvSpPr>
            <p:nvPr/>
          </p:nvSpPr>
          <p:spPr bwMode="auto">
            <a:xfrm>
              <a:off x="3582" y="2773"/>
              <a:ext cx="201" cy="3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8" y="34"/>
                </a:cxn>
                <a:cxn ang="0">
                  <a:pos x="155" y="39"/>
                </a:cxn>
                <a:cxn ang="0">
                  <a:pos x="201" y="12"/>
                </a:cxn>
                <a:cxn ang="0">
                  <a:pos x="10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01" h="39">
                  <a:moveTo>
                    <a:pt x="0" y="4"/>
                  </a:moveTo>
                  <a:lnTo>
                    <a:pt x="58" y="34"/>
                  </a:lnTo>
                  <a:lnTo>
                    <a:pt x="155" y="39"/>
                  </a:lnTo>
                  <a:lnTo>
                    <a:pt x="201" y="12"/>
                  </a:lnTo>
                  <a:lnTo>
                    <a:pt x="10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8" name="Freeform 208"/>
            <p:cNvSpPr>
              <a:spLocks/>
            </p:cNvSpPr>
            <p:nvPr/>
          </p:nvSpPr>
          <p:spPr bwMode="auto">
            <a:xfrm>
              <a:off x="3686" y="2627"/>
              <a:ext cx="191" cy="133"/>
            </a:xfrm>
            <a:custGeom>
              <a:avLst/>
              <a:gdLst/>
              <a:ahLst/>
              <a:cxnLst>
                <a:cxn ang="0">
                  <a:pos x="86" y="12"/>
                </a:cxn>
                <a:cxn ang="0">
                  <a:pos x="74" y="25"/>
                </a:cxn>
                <a:cxn ang="0">
                  <a:pos x="66" y="32"/>
                </a:cxn>
                <a:cxn ang="0">
                  <a:pos x="66" y="42"/>
                </a:cxn>
                <a:cxn ang="0">
                  <a:pos x="70" y="52"/>
                </a:cxn>
                <a:cxn ang="0">
                  <a:pos x="74" y="64"/>
                </a:cxn>
                <a:cxn ang="0">
                  <a:pos x="78" y="76"/>
                </a:cxn>
                <a:cxn ang="0">
                  <a:pos x="78" y="89"/>
                </a:cxn>
                <a:cxn ang="0">
                  <a:pos x="78" y="101"/>
                </a:cxn>
                <a:cxn ang="0">
                  <a:pos x="66" y="106"/>
                </a:cxn>
                <a:cxn ang="0">
                  <a:pos x="47" y="106"/>
                </a:cxn>
                <a:cxn ang="0">
                  <a:pos x="28" y="108"/>
                </a:cxn>
                <a:cxn ang="0">
                  <a:pos x="8" y="108"/>
                </a:cxn>
                <a:cxn ang="0">
                  <a:pos x="16" y="133"/>
                </a:cxn>
                <a:cxn ang="0">
                  <a:pos x="39" y="131"/>
                </a:cxn>
                <a:cxn ang="0">
                  <a:pos x="62" y="128"/>
                </a:cxn>
                <a:cxn ang="0">
                  <a:pos x="82" y="123"/>
                </a:cxn>
                <a:cxn ang="0">
                  <a:pos x="90" y="121"/>
                </a:cxn>
                <a:cxn ang="0">
                  <a:pos x="90" y="113"/>
                </a:cxn>
                <a:cxn ang="0">
                  <a:pos x="105" y="108"/>
                </a:cxn>
                <a:cxn ang="0">
                  <a:pos x="105" y="101"/>
                </a:cxn>
                <a:cxn ang="0">
                  <a:pos x="101" y="89"/>
                </a:cxn>
                <a:cxn ang="0">
                  <a:pos x="97" y="79"/>
                </a:cxn>
                <a:cxn ang="0">
                  <a:pos x="94" y="62"/>
                </a:cxn>
                <a:cxn ang="0">
                  <a:pos x="90" y="47"/>
                </a:cxn>
                <a:cxn ang="0">
                  <a:pos x="94" y="42"/>
                </a:cxn>
                <a:cxn ang="0">
                  <a:pos x="121" y="42"/>
                </a:cxn>
                <a:cxn ang="0">
                  <a:pos x="148" y="39"/>
                </a:cxn>
                <a:cxn ang="0">
                  <a:pos x="171" y="44"/>
                </a:cxn>
                <a:cxn ang="0">
                  <a:pos x="191" y="34"/>
                </a:cxn>
                <a:cxn ang="0">
                  <a:pos x="191" y="25"/>
                </a:cxn>
                <a:cxn ang="0">
                  <a:pos x="183" y="10"/>
                </a:cxn>
                <a:cxn ang="0">
                  <a:pos x="163" y="10"/>
                </a:cxn>
                <a:cxn ang="0">
                  <a:pos x="156" y="7"/>
                </a:cxn>
                <a:cxn ang="0">
                  <a:pos x="144" y="0"/>
                </a:cxn>
                <a:cxn ang="0">
                  <a:pos x="125" y="2"/>
                </a:cxn>
                <a:cxn ang="0">
                  <a:pos x="97" y="7"/>
                </a:cxn>
                <a:cxn ang="0">
                  <a:pos x="86" y="7"/>
                </a:cxn>
              </a:cxnLst>
              <a:rect l="0" t="0" r="r" b="b"/>
              <a:pathLst>
                <a:path w="191" h="133">
                  <a:moveTo>
                    <a:pt x="86" y="7"/>
                  </a:moveTo>
                  <a:lnTo>
                    <a:pt x="86" y="12"/>
                  </a:lnTo>
                  <a:lnTo>
                    <a:pt x="86" y="17"/>
                  </a:lnTo>
                  <a:lnTo>
                    <a:pt x="74" y="25"/>
                  </a:lnTo>
                  <a:lnTo>
                    <a:pt x="66" y="30"/>
                  </a:lnTo>
                  <a:lnTo>
                    <a:pt x="66" y="32"/>
                  </a:lnTo>
                  <a:lnTo>
                    <a:pt x="66" y="37"/>
                  </a:lnTo>
                  <a:lnTo>
                    <a:pt x="66" y="42"/>
                  </a:lnTo>
                  <a:lnTo>
                    <a:pt x="70" y="47"/>
                  </a:lnTo>
                  <a:lnTo>
                    <a:pt x="70" y="52"/>
                  </a:lnTo>
                  <a:lnTo>
                    <a:pt x="74" y="59"/>
                  </a:lnTo>
                  <a:lnTo>
                    <a:pt x="74" y="64"/>
                  </a:lnTo>
                  <a:lnTo>
                    <a:pt x="78" y="71"/>
                  </a:lnTo>
                  <a:lnTo>
                    <a:pt x="78" y="76"/>
                  </a:lnTo>
                  <a:lnTo>
                    <a:pt x="78" y="84"/>
                  </a:lnTo>
                  <a:lnTo>
                    <a:pt x="78" y="89"/>
                  </a:lnTo>
                  <a:lnTo>
                    <a:pt x="78" y="94"/>
                  </a:lnTo>
                  <a:lnTo>
                    <a:pt x="78" y="101"/>
                  </a:lnTo>
                  <a:lnTo>
                    <a:pt x="78" y="106"/>
                  </a:lnTo>
                  <a:lnTo>
                    <a:pt x="66" y="106"/>
                  </a:lnTo>
                  <a:lnTo>
                    <a:pt x="55" y="106"/>
                  </a:lnTo>
                  <a:lnTo>
                    <a:pt x="47" y="106"/>
                  </a:lnTo>
                  <a:lnTo>
                    <a:pt x="35" y="108"/>
                  </a:lnTo>
                  <a:lnTo>
                    <a:pt x="28" y="108"/>
                  </a:lnTo>
                  <a:lnTo>
                    <a:pt x="16" y="108"/>
                  </a:lnTo>
                  <a:lnTo>
                    <a:pt x="8" y="108"/>
                  </a:lnTo>
                  <a:lnTo>
                    <a:pt x="0" y="108"/>
                  </a:lnTo>
                  <a:lnTo>
                    <a:pt x="16" y="133"/>
                  </a:lnTo>
                  <a:lnTo>
                    <a:pt x="28" y="133"/>
                  </a:lnTo>
                  <a:lnTo>
                    <a:pt x="39" y="131"/>
                  </a:lnTo>
                  <a:lnTo>
                    <a:pt x="51" y="128"/>
                  </a:lnTo>
                  <a:lnTo>
                    <a:pt x="62" y="128"/>
                  </a:lnTo>
                  <a:lnTo>
                    <a:pt x="74" y="126"/>
                  </a:lnTo>
                  <a:lnTo>
                    <a:pt x="82" y="123"/>
                  </a:lnTo>
                  <a:lnTo>
                    <a:pt x="86" y="121"/>
                  </a:lnTo>
                  <a:lnTo>
                    <a:pt x="90" y="121"/>
                  </a:lnTo>
                  <a:lnTo>
                    <a:pt x="86" y="113"/>
                  </a:lnTo>
                  <a:lnTo>
                    <a:pt x="90" y="113"/>
                  </a:lnTo>
                  <a:lnTo>
                    <a:pt x="97" y="111"/>
                  </a:lnTo>
                  <a:lnTo>
                    <a:pt x="105" y="108"/>
                  </a:lnTo>
                  <a:lnTo>
                    <a:pt x="105" y="106"/>
                  </a:lnTo>
                  <a:lnTo>
                    <a:pt x="105" y="101"/>
                  </a:lnTo>
                  <a:lnTo>
                    <a:pt x="105" y="94"/>
                  </a:lnTo>
                  <a:lnTo>
                    <a:pt x="101" y="89"/>
                  </a:lnTo>
                  <a:lnTo>
                    <a:pt x="101" y="84"/>
                  </a:lnTo>
                  <a:lnTo>
                    <a:pt x="97" y="79"/>
                  </a:lnTo>
                  <a:lnTo>
                    <a:pt x="97" y="74"/>
                  </a:lnTo>
                  <a:lnTo>
                    <a:pt x="94" y="62"/>
                  </a:lnTo>
                  <a:lnTo>
                    <a:pt x="94" y="52"/>
                  </a:lnTo>
                  <a:lnTo>
                    <a:pt x="90" y="47"/>
                  </a:lnTo>
                  <a:lnTo>
                    <a:pt x="90" y="44"/>
                  </a:lnTo>
                  <a:lnTo>
                    <a:pt x="94" y="42"/>
                  </a:lnTo>
                  <a:lnTo>
                    <a:pt x="105" y="42"/>
                  </a:lnTo>
                  <a:lnTo>
                    <a:pt x="121" y="42"/>
                  </a:lnTo>
                  <a:lnTo>
                    <a:pt x="136" y="42"/>
                  </a:lnTo>
                  <a:lnTo>
                    <a:pt x="148" y="39"/>
                  </a:lnTo>
                  <a:lnTo>
                    <a:pt x="163" y="42"/>
                  </a:lnTo>
                  <a:lnTo>
                    <a:pt x="171" y="44"/>
                  </a:lnTo>
                  <a:lnTo>
                    <a:pt x="179" y="47"/>
                  </a:lnTo>
                  <a:lnTo>
                    <a:pt x="191" y="34"/>
                  </a:lnTo>
                  <a:lnTo>
                    <a:pt x="191" y="30"/>
                  </a:lnTo>
                  <a:lnTo>
                    <a:pt x="191" y="25"/>
                  </a:lnTo>
                  <a:lnTo>
                    <a:pt x="187" y="15"/>
                  </a:lnTo>
                  <a:lnTo>
                    <a:pt x="183" y="10"/>
                  </a:lnTo>
                  <a:lnTo>
                    <a:pt x="171" y="10"/>
                  </a:lnTo>
                  <a:lnTo>
                    <a:pt x="163" y="10"/>
                  </a:lnTo>
                  <a:lnTo>
                    <a:pt x="160" y="10"/>
                  </a:lnTo>
                  <a:lnTo>
                    <a:pt x="156" y="7"/>
                  </a:lnTo>
                  <a:lnTo>
                    <a:pt x="148" y="2"/>
                  </a:lnTo>
                  <a:lnTo>
                    <a:pt x="144" y="0"/>
                  </a:lnTo>
                  <a:lnTo>
                    <a:pt x="136" y="2"/>
                  </a:lnTo>
                  <a:lnTo>
                    <a:pt x="125" y="2"/>
                  </a:lnTo>
                  <a:lnTo>
                    <a:pt x="109" y="5"/>
                  </a:lnTo>
                  <a:lnTo>
                    <a:pt x="97" y="7"/>
                  </a:lnTo>
                  <a:lnTo>
                    <a:pt x="90" y="7"/>
                  </a:lnTo>
                  <a:lnTo>
                    <a:pt x="86" y="7"/>
                  </a:lnTo>
                  <a:lnTo>
                    <a:pt x="86" y="7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9" name="Freeform 209"/>
            <p:cNvSpPr>
              <a:spLocks/>
            </p:cNvSpPr>
            <p:nvPr/>
          </p:nvSpPr>
          <p:spPr bwMode="auto">
            <a:xfrm>
              <a:off x="3578" y="2763"/>
              <a:ext cx="225" cy="5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0" y="10"/>
                </a:cxn>
                <a:cxn ang="0">
                  <a:pos x="7" y="17"/>
                </a:cxn>
                <a:cxn ang="0">
                  <a:pos x="11" y="22"/>
                </a:cxn>
                <a:cxn ang="0">
                  <a:pos x="19" y="29"/>
                </a:cxn>
                <a:cxn ang="0">
                  <a:pos x="31" y="34"/>
                </a:cxn>
                <a:cxn ang="0">
                  <a:pos x="42" y="39"/>
                </a:cxn>
                <a:cxn ang="0">
                  <a:pos x="54" y="42"/>
                </a:cxn>
                <a:cxn ang="0">
                  <a:pos x="62" y="44"/>
                </a:cxn>
                <a:cxn ang="0">
                  <a:pos x="70" y="44"/>
                </a:cxn>
                <a:cxn ang="0">
                  <a:pos x="81" y="47"/>
                </a:cxn>
                <a:cxn ang="0">
                  <a:pos x="81" y="44"/>
                </a:cxn>
                <a:cxn ang="0">
                  <a:pos x="73" y="42"/>
                </a:cxn>
                <a:cxn ang="0">
                  <a:pos x="66" y="39"/>
                </a:cxn>
                <a:cxn ang="0">
                  <a:pos x="58" y="37"/>
                </a:cxn>
                <a:cxn ang="0">
                  <a:pos x="42" y="32"/>
                </a:cxn>
                <a:cxn ang="0">
                  <a:pos x="35" y="27"/>
                </a:cxn>
                <a:cxn ang="0">
                  <a:pos x="27" y="22"/>
                </a:cxn>
                <a:cxn ang="0">
                  <a:pos x="27" y="14"/>
                </a:cxn>
                <a:cxn ang="0">
                  <a:pos x="35" y="14"/>
                </a:cxn>
                <a:cxn ang="0">
                  <a:pos x="42" y="14"/>
                </a:cxn>
                <a:cxn ang="0">
                  <a:pos x="54" y="14"/>
                </a:cxn>
                <a:cxn ang="0">
                  <a:pos x="66" y="17"/>
                </a:cxn>
                <a:cxn ang="0">
                  <a:pos x="81" y="17"/>
                </a:cxn>
                <a:cxn ang="0">
                  <a:pos x="93" y="19"/>
                </a:cxn>
                <a:cxn ang="0">
                  <a:pos x="108" y="19"/>
                </a:cxn>
                <a:cxn ang="0">
                  <a:pos x="124" y="22"/>
                </a:cxn>
                <a:cxn ang="0">
                  <a:pos x="139" y="22"/>
                </a:cxn>
                <a:cxn ang="0">
                  <a:pos x="151" y="24"/>
                </a:cxn>
                <a:cxn ang="0">
                  <a:pos x="163" y="24"/>
                </a:cxn>
                <a:cxn ang="0">
                  <a:pos x="174" y="27"/>
                </a:cxn>
                <a:cxn ang="0">
                  <a:pos x="186" y="27"/>
                </a:cxn>
                <a:cxn ang="0">
                  <a:pos x="194" y="27"/>
                </a:cxn>
                <a:cxn ang="0">
                  <a:pos x="194" y="27"/>
                </a:cxn>
                <a:cxn ang="0">
                  <a:pos x="198" y="27"/>
                </a:cxn>
                <a:cxn ang="0">
                  <a:pos x="194" y="27"/>
                </a:cxn>
                <a:cxn ang="0">
                  <a:pos x="194" y="29"/>
                </a:cxn>
                <a:cxn ang="0">
                  <a:pos x="186" y="34"/>
                </a:cxn>
                <a:cxn ang="0">
                  <a:pos x="174" y="37"/>
                </a:cxn>
                <a:cxn ang="0">
                  <a:pos x="167" y="39"/>
                </a:cxn>
                <a:cxn ang="0">
                  <a:pos x="155" y="44"/>
                </a:cxn>
                <a:cxn ang="0">
                  <a:pos x="139" y="47"/>
                </a:cxn>
                <a:cxn ang="0">
                  <a:pos x="132" y="49"/>
                </a:cxn>
                <a:cxn ang="0">
                  <a:pos x="128" y="49"/>
                </a:cxn>
                <a:cxn ang="0">
                  <a:pos x="132" y="51"/>
                </a:cxn>
                <a:cxn ang="0">
                  <a:pos x="139" y="51"/>
                </a:cxn>
                <a:cxn ang="0">
                  <a:pos x="143" y="54"/>
                </a:cxn>
                <a:cxn ang="0">
                  <a:pos x="147" y="51"/>
                </a:cxn>
                <a:cxn ang="0">
                  <a:pos x="159" y="51"/>
                </a:cxn>
                <a:cxn ang="0">
                  <a:pos x="174" y="47"/>
                </a:cxn>
                <a:cxn ang="0">
                  <a:pos x="186" y="42"/>
                </a:cxn>
                <a:cxn ang="0">
                  <a:pos x="198" y="34"/>
                </a:cxn>
                <a:cxn ang="0">
                  <a:pos x="209" y="27"/>
                </a:cxn>
                <a:cxn ang="0">
                  <a:pos x="221" y="19"/>
                </a:cxn>
                <a:cxn ang="0">
                  <a:pos x="225" y="17"/>
                </a:cxn>
                <a:cxn ang="0">
                  <a:pos x="143" y="7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25" h="54">
                  <a:moveTo>
                    <a:pt x="7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7" y="17"/>
                  </a:lnTo>
                  <a:lnTo>
                    <a:pt x="11" y="22"/>
                  </a:lnTo>
                  <a:lnTo>
                    <a:pt x="19" y="29"/>
                  </a:lnTo>
                  <a:lnTo>
                    <a:pt x="31" y="34"/>
                  </a:lnTo>
                  <a:lnTo>
                    <a:pt x="42" y="39"/>
                  </a:lnTo>
                  <a:lnTo>
                    <a:pt x="54" y="42"/>
                  </a:lnTo>
                  <a:lnTo>
                    <a:pt x="62" y="44"/>
                  </a:lnTo>
                  <a:lnTo>
                    <a:pt x="70" y="44"/>
                  </a:lnTo>
                  <a:lnTo>
                    <a:pt x="81" y="47"/>
                  </a:lnTo>
                  <a:lnTo>
                    <a:pt x="81" y="44"/>
                  </a:lnTo>
                  <a:lnTo>
                    <a:pt x="73" y="42"/>
                  </a:lnTo>
                  <a:lnTo>
                    <a:pt x="66" y="39"/>
                  </a:lnTo>
                  <a:lnTo>
                    <a:pt x="58" y="37"/>
                  </a:lnTo>
                  <a:lnTo>
                    <a:pt x="42" y="32"/>
                  </a:lnTo>
                  <a:lnTo>
                    <a:pt x="35" y="27"/>
                  </a:lnTo>
                  <a:lnTo>
                    <a:pt x="27" y="22"/>
                  </a:lnTo>
                  <a:lnTo>
                    <a:pt x="27" y="14"/>
                  </a:lnTo>
                  <a:lnTo>
                    <a:pt x="35" y="14"/>
                  </a:lnTo>
                  <a:lnTo>
                    <a:pt x="42" y="14"/>
                  </a:lnTo>
                  <a:lnTo>
                    <a:pt x="54" y="14"/>
                  </a:lnTo>
                  <a:lnTo>
                    <a:pt x="66" y="17"/>
                  </a:lnTo>
                  <a:lnTo>
                    <a:pt x="81" y="17"/>
                  </a:lnTo>
                  <a:lnTo>
                    <a:pt x="93" y="19"/>
                  </a:lnTo>
                  <a:lnTo>
                    <a:pt x="108" y="19"/>
                  </a:lnTo>
                  <a:lnTo>
                    <a:pt x="124" y="22"/>
                  </a:lnTo>
                  <a:lnTo>
                    <a:pt x="139" y="22"/>
                  </a:lnTo>
                  <a:lnTo>
                    <a:pt x="151" y="24"/>
                  </a:lnTo>
                  <a:lnTo>
                    <a:pt x="163" y="24"/>
                  </a:lnTo>
                  <a:lnTo>
                    <a:pt x="174" y="27"/>
                  </a:lnTo>
                  <a:lnTo>
                    <a:pt x="186" y="27"/>
                  </a:lnTo>
                  <a:lnTo>
                    <a:pt x="194" y="27"/>
                  </a:lnTo>
                  <a:lnTo>
                    <a:pt x="194" y="27"/>
                  </a:lnTo>
                  <a:lnTo>
                    <a:pt x="198" y="27"/>
                  </a:lnTo>
                  <a:lnTo>
                    <a:pt x="194" y="27"/>
                  </a:lnTo>
                  <a:lnTo>
                    <a:pt x="194" y="29"/>
                  </a:lnTo>
                  <a:lnTo>
                    <a:pt x="186" y="34"/>
                  </a:lnTo>
                  <a:lnTo>
                    <a:pt x="174" y="37"/>
                  </a:lnTo>
                  <a:lnTo>
                    <a:pt x="167" y="39"/>
                  </a:lnTo>
                  <a:lnTo>
                    <a:pt x="155" y="44"/>
                  </a:lnTo>
                  <a:lnTo>
                    <a:pt x="139" y="47"/>
                  </a:lnTo>
                  <a:lnTo>
                    <a:pt x="132" y="49"/>
                  </a:lnTo>
                  <a:lnTo>
                    <a:pt x="128" y="49"/>
                  </a:lnTo>
                  <a:lnTo>
                    <a:pt x="132" y="51"/>
                  </a:lnTo>
                  <a:lnTo>
                    <a:pt x="139" y="51"/>
                  </a:lnTo>
                  <a:lnTo>
                    <a:pt x="143" y="54"/>
                  </a:lnTo>
                  <a:lnTo>
                    <a:pt x="147" y="51"/>
                  </a:lnTo>
                  <a:lnTo>
                    <a:pt x="159" y="51"/>
                  </a:lnTo>
                  <a:lnTo>
                    <a:pt x="174" y="47"/>
                  </a:lnTo>
                  <a:lnTo>
                    <a:pt x="186" y="42"/>
                  </a:lnTo>
                  <a:lnTo>
                    <a:pt x="198" y="34"/>
                  </a:lnTo>
                  <a:lnTo>
                    <a:pt x="209" y="27"/>
                  </a:lnTo>
                  <a:lnTo>
                    <a:pt x="221" y="19"/>
                  </a:lnTo>
                  <a:lnTo>
                    <a:pt x="225" y="17"/>
                  </a:lnTo>
                  <a:lnTo>
                    <a:pt x="143" y="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0" name="Freeform 210"/>
            <p:cNvSpPr>
              <a:spLocks/>
            </p:cNvSpPr>
            <p:nvPr/>
          </p:nvSpPr>
          <p:spPr bwMode="auto">
            <a:xfrm>
              <a:off x="3562" y="2518"/>
              <a:ext cx="287" cy="6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4" y="42"/>
                </a:cxn>
                <a:cxn ang="0">
                  <a:pos x="12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31" y="57"/>
                </a:cxn>
                <a:cxn ang="0">
                  <a:pos x="43" y="60"/>
                </a:cxn>
                <a:cxn ang="0">
                  <a:pos x="51" y="60"/>
                </a:cxn>
                <a:cxn ang="0">
                  <a:pos x="58" y="62"/>
                </a:cxn>
                <a:cxn ang="0">
                  <a:pos x="70" y="62"/>
                </a:cxn>
                <a:cxn ang="0">
                  <a:pos x="86" y="64"/>
                </a:cxn>
                <a:cxn ang="0">
                  <a:pos x="97" y="64"/>
                </a:cxn>
                <a:cxn ang="0">
                  <a:pos x="109" y="67"/>
                </a:cxn>
                <a:cxn ang="0">
                  <a:pos x="124" y="67"/>
                </a:cxn>
                <a:cxn ang="0">
                  <a:pos x="140" y="69"/>
                </a:cxn>
                <a:cxn ang="0">
                  <a:pos x="155" y="69"/>
                </a:cxn>
                <a:cxn ang="0">
                  <a:pos x="167" y="69"/>
                </a:cxn>
                <a:cxn ang="0">
                  <a:pos x="183" y="69"/>
                </a:cxn>
                <a:cxn ang="0">
                  <a:pos x="198" y="69"/>
                </a:cxn>
                <a:cxn ang="0">
                  <a:pos x="210" y="67"/>
                </a:cxn>
                <a:cxn ang="0">
                  <a:pos x="221" y="67"/>
                </a:cxn>
                <a:cxn ang="0">
                  <a:pos x="233" y="67"/>
                </a:cxn>
                <a:cxn ang="0">
                  <a:pos x="245" y="67"/>
                </a:cxn>
                <a:cxn ang="0">
                  <a:pos x="252" y="64"/>
                </a:cxn>
                <a:cxn ang="0">
                  <a:pos x="260" y="62"/>
                </a:cxn>
                <a:cxn ang="0">
                  <a:pos x="268" y="60"/>
                </a:cxn>
                <a:cxn ang="0">
                  <a:pos x="276" y="57"/>
                </a:cxn>
                <a:cxn ang="0">
                  <a:pos x="284" y="52"/>
                </a:cxn>
                <a:cxn ang="0">
                  <a:pos x="287" y="47"/>
                </a:cxn>
                <a:cxn ang="0">
                  <a:pos x="287" y="40"/>
                </a:cxn>
                <a:cxn ang="0">
                  <a:pos x="287" y="35"/>
                </a:cxn>
                <a:cxn ang="0">
                  <a:pos x="284" y="27"/>
                </a:cxn>
                <a:cxn ang="0">
                  <a:pos x="280" y="22"/>
                </a:cxn>
                <a:cxn ang="0">
                  <a:pos x="272" y="18"/>
                </a:cxn>
                <a:cxn ang="0">
                  <a:pos x="268" y="15"/>
                </a:cxn>
                <a:cxn ang="0">
                  <a:pos x="260" y="13"/>
                </a:cxn>
                <a:cxn ang="0">
                  <a:pos x="252" y="13"/>
                </a:cxn>
                <a:cxn ang="0">
                  <a:pos x="241" y="8"/>
                </a:cxn>
                <a:cxn ang="0">
                  <a:pos x="233" y="5"/>
                </a:cxn>
                <a:cxn ang="0">
                  <a:pos x="218" y="5"/>
                </a:cxn>
                <a:cxn ang="0">
                  <a:pos x="202" y="5"/>
                </a:cxn>
                <a:cxn ang="0">
                  <a:pos x="186" y="0"/>
                </a:cxn>
                <a:cxn ang="0">
                  <a:pos x="171" y="0"/>
                </a:cxn>
                <a:cxn ang="0">
                  <a:pos x="155" y="0"/>
                </a:cxn>
                <a:cxn ang="0">
                  <a:pos x="140" y="0"/>
                </a:cxn>
                <a:cxn ang="0">
                  <a:pos x="124" y="0"/>
                </a:cxn>
                <a:cxn ang="0">
                  <a:pos x="113" y="3"/>
                </a:cxn>
                <a:cxn ang="0">
                  <a:pos x="101" y="5"/>
                </a:cxn>
                <a:cxn ang="0">
                  <a:pos x="93" y="5"/>
                </a:cxn>
                <a:cxn ang="0">
                  <a:pos x="82" y="8"/>
                </a:cxn>
                <a:cxn ang="0">
                  <a:pos x="70" y="10"/>
                </a:cxn>
                <a:cxn ang="0">
                  <a:pos x="62" y="13"/>
                </a:cxn>
                <a:cxn ang="0">
                  <a:pos x="54" y="13"/>
                </a:cxn>
                <a:cxn ang="0">
                  <a:pos x="43" y="18"/>
                </a:cxn>
                <a:cxn ang="0">
                  <a:pos x="35" y="22"/>
                </a:cxn>
                <a:cxn ang="0">
                  <a:pos x="20" y="25"/>
                </a:cxn>
                <a:cxn ang="0">
                  <a:pos x="12" y="30"/>
                </a:cxn>
                <a:cxn ang="0">
                  <a:pos x="4" y="37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287" h="69">
                  <a:moveTo>
                    <a:pt x="0" y="37"/>
                  </a:moveTo>
                  <a:lnTo>
                    <a:pt x="4" y="42"/>
                  </a:lnTo>
                  <a:lnTo>
                    <a:pt x="12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31" y="57"/>
                  </a:lnTo>
                  <a:lnTo>
                    <a:pt x="43" y="60"/>
                  </a:lnTo>
                  <a:lnTo>
                    <a:pt x="51" y="60"/>
                  </a:lnTo>
                  <a:lnTo>
                    <a:pt x="58" y="62"/>
                  </a:lnTo>
                  <a:lnTo>
                    <a:pt x="70" y="62"/>
                  </a:lnTo>
                  <a:lnTo>
                    <a:pt x="86" y="64"/>
                  </a:lnTo>
                  <a:lnTo>
                    <a:pt x="97" y="64"/>
                  </a:lnTo>
                  <a:lnTo>
                    <a:pt x="109" y="67"/>
                  </a:lnTo>
                  <a:lnTo>
                    <a:pt x="124" y="67"/>
                  </a:lnTo>
                  <a:lnTo>
                    <a:pt x="140" y="69"/>
                  </a:lnTo>
                  <a:lnTo>
                    <a:pt x="155" y="69"/>
                  </a:lnTo>
                  <a:lnTo>
                    <a:pt x="167" y="69"/>
                  </a:lnTo>
                  <a:lnTo>
                    <a:pt x="183" y="69"/>
                  </a:lnTo>
                  <a:lnTo>
                    <a:pt x="198" y="69"/>
                  </a:lnTo>
                  <a:lnTo>
                    <a:pt x="210" y="67"/>
                  </a:lnTo>
                  <a:lnTo>
                    <a:pt x="221" y="67"/>
                  </a:lnTo>
                  <a:lnTo>
                    <a:pt x="233" y="67"/>
                  </a:lnTo>
                  <a:lnTo>
                    <a:pt x="245" y="67"/>
                  </a:lnTo>
                  <a:lnTo>
                    <a:pt x="252" y="64"/>
                  </a:lnTo>
                  <a:lnTo>
                    <a:pt x="260" y="62"/>
                  </a:lnTo>
                  <a:lnTo>
                    <a:pt x="268" y="60"/>
                  </a:lnTo>
                  <a:lnTo>
                    <a:pt x="276" y="57"/>
                  </a:lnTo>
                  <a:lnTo>
                    <a:pt x="284" y="52"/>
                  </a:lnTo>
                  <a:lnTo>
                    <a:pt x="287" y="47"/>
                  </a:lnTo>
                  <a:lnTo>
                    <a:pt x="287" y="40"/>
                  </a:lnTo>
                  <a:lnTo>
                    <a:pt x="287" y="35"/>
                  </a:lnTo>
                  <a:lnTo>
                    <a:pt x="284" y="27"/>
                  </a:lnTo>
                  <a:lnTo>
                    <a:pt x="280" y="22"/>
                  </a:lnTo>
                  <a:lnTo>
                    <a:pt x="272" y="18"/>
                  </a:lnTo>
                  <a:lnTo>
                    <a:pt x="268" y="15"/>
                  </a:lnTo>
                  <a:lnTo>
                    <a:pt x="260" y="13"/>
                  </a:lnTo>
                  <a:lnTo>
                    <a:pt x="252" y="13"/>
                  </a:lnTo>
                  <a:lnTo>
                    <a:pt x="241" y="8"/>
                  </a:lnTo>
                  <a:lnTo>
                    <a:pt x="233" y="5"/>
                  </a:lnTo>
                  <a:lnTo>
                    <a:pt x="218" y="5"/>
                  </a:lnTo>
                  <a:lnTo>
                    <a:pt x="202" y="5"/>
                  </a:lnTo>
                  <a:lnTo>
                    <a:pt x="186" y="0"/>
                  </a:lnTo>
                  <a:lnTo>
                    <a:pt x="171" y="0"/>
                  </a:lnTo>
                  <a:lnTo>
                    <a:pt x="155" y="0"/>
                  </a:lnTo>
                  <a:lnTo>
                    <a:pt x="140" y="0"/>
                  </a:lnTo>
                  <a:lnTo>
                    <a:pt x="124" y="0"/>
                  </a:lnTo>
                  <a:lnTo>
                    <a:pt x="113" y="3"/>
                  </a:lnTo>
                  <a:lnTo>
                    <a:pt x="101" y="5"/>
                  </a:lnTo>
                  <a:lnTo>
                    <a:pt x="93" y="5"/>
                  </a:lnTo>
                  <a:lnTo>
                    <a:pt x="82" y="8"/>
                  </a:lnTo>
                  <a:lnTo>
                    <a:pt x="70" y="10"/>
                  </a:lnTo>
                  <a:lnTo>
                    <a:pt x="62" y="13"/>
                  </a:lnTo>
                  <a:lnTo>
                    <a:pt x="54" y="13"/>
                  </a:lnTo>
                  <a:lnTo>
                    <a:pt x="43" y="18"/>
                  </a:lnTo>
                  <a:lnTo>
                    <a:pt x="35" y="22"/>
                  </a:lnTo>
                  <a:lnTo>
                    <a:pt x="20" y="25"/>
                  </a:lnTo>
                  <a:lnTo>
                    <a:pt x="12" y="30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1" name="Freeform 211"/>
            <p:cNvSpPr>
              <a:spLocks/>
            </p:cNvSpPr>
            <p:nvPr/>
          </p:nvSpPr>
          <p:spPr bwMode="auto">
            <a:xfrm>
              <a:off x="3644" y="2812"/>
              <a:ext cx="58" cy="20"/>
            </a:xfrm>
            <a:custGeom>
              <a:avLst/>
              <a:gdLst/>
              <a:ahLst/>
              <a:cxnLst>
                <a:cxn ang="0">
                  <a:pos x="50" y="7"/>
                </a:cxn>
                <a:cxn ang="0">
                  <a:pos x="42" y="5"/>
                </a:cxn>
                <a:cxn ang="0">
                  <a:pos x="31" y="5"/>
                </a:cxn>
                <a:cxn ang="0">
                  <a:pos x="23" y="2"/>
                </a:cxn>
                <a:cxn ang="0">
                  <a:pos x="15" y="2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7" y="7"/>
                </a:cxn>
                <a:cxn ang="0">
                  <a:pos x="19" y="15"/>
                </a:cxn>
                <a:cxn ang="0">
                  <a:pos x="23" y="17"/>
                </a:cxn>
                <a:cxn ang="0">
                  <a:pos x="31" y="20"/>
                </a:cxn>
                <a:cxn ang="0">
                  <a:pos x="35" y="17"/>
                </a:cxn>
                <a:cxn ang="0">
                  <a:pos x="46" y="17"/>
                </a:cxn>
                <a:cxn ang="0">
                  <a:pos x="54" y="15"/>
                </a:cxn>
                <a:cxn ang="0">
                  <a:pos x="58" y="12"/>
                </a:cxn>
                <a:cxn ang="0">
                  <a:pos x="58" y="10"/>
                </a:cxn>
                <a:cxn ang="0">
                  <a:pos x="58" y="7"/>
                </a:cxn>
                <a:cxn ang="0">
                  <a:pos x="54" y="7"/>
                </a:cxn>
                <a:cxn ang="0">
                  <a:pos x="50" y="7"/>
                </a:cxn>
                <a:cxn ang="0">
                  <a:pos x="50" y="7"/>
                </a:cxn>
              </a:cxnLst>
              <a:rect l="0" t="0" r="r" b="b"/>
              <a:pathLst>
                <a:path w="58" h="20">
                  <a:moveTo>
                    <a:pt x="50" y="7"/>
                  </a:moveTo>
                  <a:lnTo>
                    <a:pt x="42" y="5"/>
                  </a:lnTo>
                  <a:lnTo>
                    <a:pt x="31" y="5"/>
                  </a:lnTo>
                  <a:lnTo>
                    <a:pt x="23" y="2"/>
                  </a:lnTo>
                  <a:lnTo>
                    <a:pt x="15" y="2"/>
                  </a:lnTo>
                  <a:lnTo>
                    <a:pt x="0" y="0"/>
                  </a:lnTo>
                  <a:lnTo>
                    <a:pt x="4" y="5"/>
                  </a:lnTo>
                  <a:lnTo>
                    <a:pt x="7" y="7"/>
                  </a:lnTo>
                  <a:lnTo>
                    <a:pt x="19" y="15"/>
                  </a:lnTo>
                  <a:lnTo>
                    <a:pt x="23" y="17"/>
                  </a:lnTo>
                  <a:lnTo>
                    <a:pt x="31" y="20"/>
                  </a:lnTo>
                  <a:lnTo>
                    <a:pt x="35" y="17"/>
                  </a:lnTo>
                  <a:lnTo>
                    <a:pt x="46" y="17"/>
                  </a:lnTo>
                  <a:lnTo>
                    <a:pt x="54" y="15"/>
                  </a:lnTo>
                  <a:lnTo>
                    <a:pt x="58" y="12"/>
                  </a:lnTo>
                  <a:lnTo>
                    <a:pt x="58" y="10"/>
                  </a:lnTo>
                  <a:lnTo>
                    <a:pt x="58" y="7"/>
                  </a:lnTo>
                  <a:lnTo>
                    <a:pt x="54" y="7"/>
                  </a:lnTo>
                  <a:lnTo>
                    <a:pt x="50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2" name="Freeform 212"/>
            <p:cNvSpPr>
              <a:spLocks/>
            </p:cNvSpPr>
            <p:nvPr/>
          </p:nvSpPr>
          <p:spPr bwMode="auto">
            <a:xfrm>
              <a:off x="3368" y="2689"/>
              <a:ext cx="74" cy="44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17"/>
                </a:cxn>
                <a:cxn ang="0">
                  <a:pos x="12" y="14"/>
                </a:cxn>
                <a:cxn ang="0">
                  <a:pos x="23" y="12"/>
                </a:cxn>
                <a:cxn ang="0">
                  <a:pos x="35" y="17"/>
                </a:cxn>
                <a:cxn ang="0">
                  <a:pos x="39" y="17"/>
                </a:cxn>
                <a:cxn ang="0">
                  <a:pos x="47" y="22"/>
                </a:cxn>
                <a:cxn ang="0">
                  <a:pos x="47" y="29"/>
                </a:cxn>
                <a:cxn ang="0">
                  <a:pos x="54" y="34"/>
                </a:cxn>
                <a:cxn ang="0">
                  <a:pos x="58" y="42"/>
                </a:cxn>
                <a:cxn ang="0">
                  <a:pos x="66" y="44"/>
                </a:cxn>
                <a:cxn ang="0">
                  <a:pos x="70" y="37"/>
                </a:cxn>
                <a:cxn ang="0">
                  <a:pos x="74" y="29"/>
                </a:cxn>
                <a:cxn ang="0">
                  <a:pos x="74" y="22"/>
                </a:cxn>
                <a:cxn ang="0">
                  <a:pos x="74" y="17"/>
                </a:cxn>
                <a:cxn ang="0">
                  <a:pos x="70" y="12"/>
                </a:cxn>
                <a:cxn ang="0">
                  <a:pos x="66" y="9"/>
                </a:cxn>
                <a:cxn ang="0">
                  <a:pos x="54" y="2"/>
                </a:cxn>
                <a:cxn ang="0">
                  <a:pos x="50" y="0"/>
                </a:cxn>
                <a:cxn ang="0">
                  <a:pos x="43" y="0"/>
                </a:cxn>
                <a:cxn ang="0">
                  <a:pos x="35" y="2"/>
                </a:cxn>
                <a:cxn ang="0">
                  <a:pos x="19" y="5"/>
                </a:cxn>
                <a:cxn ang="0">
                  <a:pos x="12" y="12"/>
                </a:cxn>
                <a:cxn ang="0">
                  <a:pos x="4" y="17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74" h="44">
                  <a:moveTo>
                    <a:pt x="0" y="19"/>
                  </a:moveTo>
                  <a:lnTo>
                    <a:pt x="4" y="17"/>
                  </a:lnTo>
                  <a:lnTo>
                    <a:pt x="12" y="14"/>
                  </a:lnTo>
                  <a:lnTo>
                    <a:pt x="23" y="12"/>
                  </a:lnTo>
                  <a:lnTo>
                    <a:pt x="35" y="17"/>
                  </a:lnTo>
                  <a:lnTo>
                    <a:pt x="39" y="17"/>
                  </a:lnTo>
                  <a:lnTo>
                    <a:pt x="47" y="22"/>
                  </a:lnTo>
                  <a:lnTo>
                    <a:pt x="47" y="29"/>
                  </a:lnTo>
                  <a:lnTo>
                    <a:pt x="54" y="34"/>
                  </a:lnTo>
                  <a:lnTo>
                    <a:pt x="58" y="42"/>
                  </a:lnTo>
                  <a:lnTo>
                    <a:pt x="66" y="44"/>
                  </a:lnTo>
                  <a:lnTo>
                    <a:pt x="70" y="37"/>
                  </a:lnTo>
                  <a:lnTo>
                    <a:pt x="74" y="29"/>
                  </a:lnTo>
                  <a:lnTo>
                    <a:pt x="74" y="22"/>
                  </a:lnTo>
                  <a:lnTo>
                    <a:pt x="74" y="17"/>
                  </a:lnTo>
                  <a:lnTo>
                    <a:pt x="70" y="12"/>
                  </a:lnTo>
                  <a:lnTo>
                    <a:pt x="66" y="9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35" y="2"/>
                  </a:lnTo>
                  <a:lnTo>
                    <a:pt x="19" y="5"/>
                  </a:lnTo>
                  <a:lnTo>
                    <a:pt x="12" y="12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3" name="Freeform 213"/>
            <p:cNvSpPr>
              <a:spLocks/>
            </p:cNvSpPr>
            <p:nvPr/>
          </p:nvSpPr>
          <p:spPr bwMode="auto">
            <a:xfrm>
              <a:off x="3539" y="2674"/>
              <a:ext cx="128" cy="32"/>
            </a:xfrm>
            <a:custGeom>
              <a:avLst/>
              <a:gdLst/>
              <a:ahLst/>
              <a:cxnLst>
                <a:cxn ang="0">
                  <a:pos x="81" y="2"/>
                </a:cxn>
                <a:cxn ang="0">
                  <a:pos x="74" y="2"/>
                </a:cxn>
                <a:cxn ang="0">
                  <a:pos x="62" y="2"/>
                </a:cxn>
                <a:cxn ang="0">
                  <a:pos x="50" y="2"/>
                </a:cxn>
                <a:cxn ang="0">
                  <a:pos x="39" y="5"/>
                </a:cxn>
                <a:cxn ang="0">
                  <a:pos x="23" y="7"/>
                </a:cxn>
                <a:cxn ang="0">
                  <a:pos x="11" y="12"/>
                </a:cxn>
                <a:cxn ang="0">
                  <a:pos x="4" y="17"/>
                </a:cxn>
                <a:cxn ang="0">
                  <a:pos x="0" y="24"/>
                </a:cxn>
                <a:cxn ang="0">
                  <a:pos x="74" y="17"/>
                </a:cxn>
                <a:cxn ang="0">
                  <a:pos x="120" y="32"/>
                </a:cxn>
                <a:cxn ang="0">
                  <a:pos x="120" y="27"/>
                </a:cxn>
                <a:cxn ang="0">
                  <a:pos x="128" y="20"/>
                </a:cxn>
                <a:cxn ang="0">
                  <a:pos x="128" y="15"/>
                </a:cxn>
                <a:cxn ang="0">
                  <a:pos x="128" y="10"/>
                </a:cxn>
                <a:cxn ang="0">
                  <a:pos x="124" y="5"/>
                </a:cxn>
                <a:cxn ang="0">
                  <a:pos x="116" y="2"/>
                </a:cxn>
                <a:cxn ang="0">
                  <a:pos x="109" y="2"/>
                </a:cxn>
                <a:cxn ang="0">
                  <a:pos x="101" y="0"/>
                </a:cxn>
                <a:cxn ang="0">
                  <a:pos x="93" y="0"/>
                </a:cxn>
                <a:cxn ang="0">
                  <a:pos x="81" y="2"/>
                </a:cxn>
                <a:cxn ang="0">
                  <a:pos x="81" y="2"/>
                </a:cxn>
              </a:cxnLst>
              <a:rect l="0" t="0" r="r" b="b"/>
              <a:pathLst>
                <a:path w="128" h="32">
                  <a:moveTo>
                    <a:pt x="81" y="2"/>
                  </a:moveTo>
                  <a:lnTo>
                    <a:pt x="74" y="2"/>
                  </a:lnTo>
                  <a:lnTo>
                    <a:pt x="62" y="2"/>
                  </a:lnTo>
                  <a:lnTo>
                    <a:pt x="50" y="2"/>
                  </a:lnTo>
                  <a:lnTo>
                    <a:pt x="39" y="5"/>
                  </a:lnTo>
                  <a:lnTo>
                    <a:pt x="23" y="7"/>
                  </a:lnTo>
                  <a:lnTo>
                    <a:pt x="11" y="12"/>
                  </a:lnTo>
                  <a:lnTo>
                    <a:pt x="4" y="17"/>
                  </a:lnTo>
                  <a:lnTo>
                    <a:pt x="0" y="24"/>
                  </a:lnTo>
                  <a:lnTo>
                    <a:pt x="74" y="17"/>
                  </a:lnTo>
                  <a:lnTo>
                    <a:pt x="120" y="32"/>
                  </a:lnTo>
                  <a:lnTo>
                    <a:pt x="120" y="27"/>
                  </a:lnTo>
                  <a:lnTo>
                    <a:pt x="128" y="20"/>
                  </a:lnTo>
                  <a:lnTo>
                    <a:pt x="128" y="15"/>
                  </a:lnTo>
                  <a:lnTo>
                    <a:pt x="128" y="10"/>
                  </a:lnTo>
                  <a:lnTo>
                    <a:pt x="124" y="5"/>
                  </a:lnTo>
                  <a:lnTo>
                    <a:pt x="116" y="2"/>
                  </a:lnTo>
                  <a:lnTo>
                    <a:pt x="109" y="2"/>
                  </a:lnTo>
                  <a:lnTo>
                    <a:pt x="101" y="0"/>
                  </a:lnTo>
                  <a:lnTo>
                    <a:pt x="93" y="0"/>
                  </a:lnTo>
                  <a:lnTo>
                    <a:pt x="81" y="2"/>
                  </a:lnTo>
                  <a:lnTo>
                    <a:pt x="81" y="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4" name="Freeform 214"/>
            <p:cNvSpPr>
              <a:spLocks/>
            </p:cNvSpPr>
            <p:nvPr/>
          </p:nvSpPr>
          <p:spPr bwMode="auto">
            <a:xfrm>
              <a:off x="3422" y="2773"/>
              <a:ext cx="354" cy="177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20" y="14"/>
                </a:cxn>
                <a:cxn ang="0">
                  <a:pos x="20" y="7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31" y="14"/>
                </a:cxn>
                <a:cxn ang="0">
                  <a:pos x="39" y="27"/>
                </a:cxn>
                <a:cxn ang="0">
                  <a:pos x="43" y="41"/>
                </a:cxn>
                <a:cxn ang="0">
                  <a:pos x="51" y="56"/>
                </a:cxn>
                <a:cxn ang="0">
                  <a:pos x="62" y="69"/>
                </a:cxn>
                <a:cxn ang="0">
                  <a:pos x="70" y="78"/>
                </a:cxn>
                <a:cxn ang="0">
                  <a:pos x="82" y="83"/>
                </a:cxn>
                <a:cxn ang="0">
                  <a:pos x="93" y="88"/>
                </a:cxn>
                <a:cxn ang="0">
                  <a:pos x="113" y="93"/>
                </a:cxn>
                <a:cxn ang="0">
                  <a:pos x="136" y="96"/>
                </a:cxn>
                <a:cxn ang="0">
                  <a:pos x="160" y="101"/>
                </a:cxn>
                <a:cxn ang="0">
                  <a:pos x="183" y="103"/>
                </a:cxn>
                <a:cxn ang="0">
                  <a:pos x="202" y="108"/>
                </a:cxn>
                <a:cxn ang="0">
                  <a:pos x="218" y="108"/>
                </a:cxn>
                <a:cxn ang="0">
                  <a:pos x="233" y="108"/>
                </a:cxn>
                <a:cxn ang="0">
                  <a:pos x="249" y="108"/>
                </a:cxn>
                <a:cxn ang="0">
                  <a:pos x="268" y="108"/>
                </a:cxn>
                <a:cxn ang="0">
                  <a:pos x="292" y="108"/>
                </a:cxn>
                <a:cxn ang="0">
                  <a:pos x="311" y="106"/>
                </a:cxn>
                <a:cxn ang="0">
                  <a:pos x="330" y="103"/>
                </a:cxn>
                <a:cxn ang="0">
                  <a:pos x="350" y="103"/>
                </a:cxn>
                <a:cxn ang="0">
                  <a:pos x="264" y="123"/>
                </a:cxn>
                <a:cxn ang="0">
                  <a:pos x="97" y="175"/>
                </a:cxn>
                <a:cxn ang="0">
                  <a:pos x="74" y="167"/>
                </a:cxn>
                <a:cxn ang="0">
                  <a:pos x="47" y="157"/>
                </a:cxn>
                <a:cxn ang="0">
                  <a:pos x="31" y="150"/>
                </a:cxn>
                <a:cxn ang="0">
                  <a:pos x="8" y="138"/>
                </a:cxn>
                <a:cxn ang="0">
                  <a:pos x="0" y="123"/>
                </a:cxn>
                <a:cxn ang="0">
                  <a:pos x="0" y="108"/>
                </a:cxn>
                <a:cxn ang="0">
                  <a:pos x="0" y="96"/>
                </a:cxn>
                <a:cxn ang="0">
                  <a:pos x="0" y="81"/>
                </a:cxn>
                <a:cxn ang="0">
                  <a:pos x="0" y="66"/>
                </a:cxn>
                <a:cxn ang="0">
                  <a:pos x="0" y="51"/>
                </a:cxn>
                <a:cxn ang="0">
                  <a:pos x="0" y="39"/>
                </a:cxn>
                <a:cxn ang="0">
                  <a:pos x="4" y="24"/>
                </a:cxn>
                <a:cxn ang="0">
                  <a:pos x="4" y="17"/>
                </a:cxn>
              </a:cxnLst>
              <a:rect l="0" t="0" r="r" b="b"/>
              <a:pathLst>
                <a:path w="354" h="177">
                  <a:moveTo>
                    <a:pt x="4" y="17"/>
                  </a:moveTo>
                  <a:lnTo>
                    <a:pt x="8" y="17"/>
                  </a:lnTo>
                  <a:lnTo>
                    <a:pt x="12" y="17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7"/>
                  </a:lnTo>
                  <a:lnTo>
                    <a:pt x="24" y="4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1" y="9"/>
                  </a:lnTo>
                  <a:lnTo>
                    <a:pt x="31" y="14"/>
                  </a:lnTo>
                  <a:lnTo>
                    <a:pt x="35" y="19"/>
                  </a:lnTo>
                  <a:lnTo>
                    <a:pt x="39" y="27"/>
                  </a:lnTo>
                  <a:lnTo>
                    <a:pt x="43" y="34"/>
                  </a:lnTo>
                  <a:lnTo>
                    <a:pt x="43" y="41"/>
                  </a:lnTo>
                  <a:lnTo>
                    <a:pt x="47" y="49"/>
                  </a:lnTo>
                  <a:lnTo>
                    <a:pt x="51" y="56"/>
                  </a:lnTo>
                  <a:lnTo>
                    <a:pt x="59" y="64"/>
                  </a:lnTo>
                  <a:lnTo>
                    <a:pt x="62" y="69"/>
                  </a:lnTo>
                  <a:lnTo>
                    <a:pt x="66" y="74"/>
                  </a:lnTo>
                  <a:lnTo>
                    <a:pt x="70" y="78"/>
                  </a:lnTo>
                  <a:lnTo>
                    <a:pt x="78" y="81"/>
                  </a:lnTo>
                  <a:lnTo>
                    <a:pt x="82" y="83"/>
                  </a:lnTo>
                  <a:lnTo>
                    <a:pt x="86" y="86"/>
                  </a:lnTo>
                  <a:lnTo>
                    <a:pt x="93" y="88"/>
                  </a:lnTo>
                  <a:lnTo>
                    <a:pt x="105" y="91"/>
                  </a:lnTo>
                  <a:lnTo>
                    <a:pt x="113" y="93"/>
                  </a:lnTo>
                  <a:lnTo>
                    <a:pt x="125" y="96"/>
                  </a:lnTo>
                  <a:lnTo>
                    <a:pt x="136" y="96"/>
                  </a:lnTo>
                  <a:lnTo>
                    <a:pt x="148" y="101"/>
                  </a:lnTo>
                  <a:lnTo>
                    <a:pt x="160" y="101"/>
                  </a:lnTo>
                  <a:lnTo>
                    <a:pt x="171" y="103"/>
                  </a:lnTo>
                  <a:lnTo>
                    <a:pt x="183" y="103"/>
                  </a:lnTo>
                  <a:lnTo>
                    <a:pt x="191" y="106"/>
                  </a:lnTo>
                  <a:lnTo>
                    <a:pt x="202" y="108"/>
                  </a:lnTo>
                  <a:lnTo>
                    <a:pt x="210" y="108"/>
                  </a:lnTo>
                  <a:lnTo>
                    <a:pt x="218" y="108"/>
                  </a:lnTo>
                  <a:lnTo>
                    <a:pt x="226" y="111"/>
                  </a:lnTo>
                  <a:lnTo>
                    <a:pt x="233" y="108"/>
                  </a:lnTo>
                  <a:lnTo>
                    <a:pt x="241" y="108"/>
                  </a:lnTo>
                  <a:lnTo>
                    <a:pt x="249" y="108"/>
                  </a:lnTo>
                  <a:lnTo>
                    <a:pt x="260" y="108"/>
                  </a:lnTo>
                  <a:lnTo>
                    <a:pt x="268" y="108"/>
                  </a:lnTo>
                  <a:lnTo>
                    <a:pt x="280" y="108"/>
                  </a:lnTo>
                  <a:lnTo>
                    <a:pt x="292" y="108"/>
                  </a:lnTo>
                  <a:lnTo>
                    <a:pt x="303" y="108"/>
                  </a:lnTo>
                  <a:lnTo>
                    <a:pt x="311" y="106"/>
                  </a:lnTo>
                  <a:lnTo>
                    <a:pt x="323" y="106"/>
                  </a:lnTo>
                  <a:lnTo>
                    <a:pt x="330" y="103"/>
                  </a:lnTo>
                  <a:lnTo>
                    <a:pt x="338" y="103"/>
                  </a:lnTo>
                  <a:lnTo>
                    <a:pt x="350" y="103"/>
                  </a:lnTo>
                  <a:lnTo>
                    <a:pt x="354" y="103"/>
                  </a:lnTo>
                  <a:lnTo>
                    <a:pt x="264" y="123"/>
                  </a:lnTo>
                  <a:lnTo>
                    <a:pt x="105" y="177"/>
                  </a:lnTo>
                  <a:lnTo>
                    <a:pt x="97" y="175"/>
                  </a:lnTo>
                  <a:lnTo>
                    <a:pt x="90" y="172"/>
                  </a:lnTo>
                  <a:lnTo>
                    <a:pt x="74" y="167"/>
                  </a:lnTo>
                  <a:lnTo>
                    <a:pt x="59" y="162"/>
                  </a:lnTo>
                  <a:lnTo>
                    <a:pt x="47" y="157"/>
                  </a:lnTo>
                  <a:lnTo>
                    <a:pt x="39" y="155"/>
                  </a:lnTo>
                  <a:lnTo>
                    <a:pt x="31" y="150"/>
                  </a:lnTo>
                  <a:lnTo>
                    <a:pt x="24" y="148"/>
                  </a:lnTo>
                  <a:lnTo>
                    <a:pt x="8" y="138"/>
                  </a:lnTo>
                  <a:lnTo>
                    <a:pt x="0" y="133"/>
                  </a:lnTo>
                  <a:lnTo>
                    <a:pt x="0" y="123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0" y="51"/>
                  </a:lnTo>
                  <a:lnTo>
                    <a:pt x="0" y="46"/>
                  </a:lnTo>
                  <a:lnTo>
                    <a:pt x="0" y="39"/>
                  </a:lnTo>
                  <a:lnTo>
                    <a:pt x="4" y="32"/>
                  </a:lnTo>
                  <a:lnTo>
                    <a:pt x="4" y="24"/>
                  </a:lnTo>
                  <a:lnTo>
                    <a:pt x="4" y="1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5" name="Freeform 215"/>
            <p:cNvSpPr>
              <a:spLocks/>
            </p:cNvSpPr>
            <p:nvPr/>
          </p:nvSpPr>
          <p:spPr bwMode="auto">
            <a:xfrm>
              <a:off x="3547" y="2629"/>
              <a:ext cx="147" cy="52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3" y="45"/>
                </a:cxn>
                <a:cxn ang="0">
                  <a:pos x="7" y="35"/>
                </a:cxn>
                <a:cxn ang="0">
                  <a:pos x="11" y="25"/>
                </a:cxn>
                <a:cxn ang="0">
                  <a:pos x="15" y="23"/>
                </a:cxn>
                <a:cxn ang="0">
                  <a:pos x="46" y="13"/>
                </a:cxn>
                <a:cxn ang="0">
                  <a:pos x="62" y="0"/>
                </a:cxn>
                <a:cxn ang="0">
                  <a:pos x="66" y="0"/>
                </a:cxn>
                <a:cxn ang="0">
                  <a:pos x="73" y="0"/>
                </a:cxn>
                <a:cxn ang="0">
                  <a:pos x="85" y="0"/>
                </a:cxn>
                <a:cxn ang="0">
                  <a:pos x="93" y="0"/>
                </a:cxn>
                <a:cxn ang="0">
                  <a:pos x="104" y="0"/>
                </a:cxn>
                <a:cxn ang="0">
                  <a:pos x="112" y="0"/>
                </a:cxn>
                <a:cxn ang="0">
                  <a:pos x="124" y="0"/>
                </a:cxn>
                <a:cxn ang="0">
                  <a:pos x="135" y="3"/>
                </a:cxn>
                <a:cxn ang="0">
                  <a:pos x="143" y="5"/>
                </a:cxn>
                <a:cxn ang="0">
                  <a:pos x="147" y="10"/>
                </a:cxn>
                <a:cxn ang="0">
                  <a:pos x="147" y="10"/>
                </a:cxn>
                <a:cxn ang="0">
                  <a:pos x="124" y="20"/>
                </a:cxn>
                <a:cxn ang="0">
                  <a:pos x="139" y="32"/>
                </a:cxn>
                <a:cxn ang="0">
                  <a:pos x="139" y="35"/>
                </a:cxn>
                <a:cxn ang="0">
                  <a:pos x="135" y="40"/>
                </a:cxn>
                <a:cxn ang="0">
                  <a:pos x="132" y="45"/>
                </a:cxn>
                <a:cxn ang="0">
                  <a:pos x="128" y="47"/>
                </a:cxn>
                <a:cxn ang="0">
                  <a:pos x="124" y="47"/>
                </a:cxn>
                <a:cxn ang="0">
                  <a:pos x="124" y="45"/>
                </a:cxn>
                <a:cxn ang="0">
                  <a:pos x="124" y="42"/>
                </a:cxn>
                <a:cxn ang="0">
                  <a:pos x="120" y="42"/>
                </a:cxn>
                <a:cxn ang="0">
                  <a:pos x="112" y="40"/>
                </a:cxn>
                <a:cxn ang="0">
                  <a:pos x="101" y="40"/>
                </a:cxn>
                <a:cxn ang="0">
                  <a:pos x="85" y="40"/>
                </a:cxn>
                <a:cxn ang="0">
                  <a:pos x="69" y="40"/>
                </a:cxn>
                <a:cxn ang="0">
                  <a:pos x="58" y="40"/>
                </a:cxn>
                <a:cxn ang="0">
                  <a:pos x="50" y="40"/>
                </a:cxn>
                <a:cxn ang="0">
                  <a:pos x="42" y="42"/>
                </a:cxn>
                <a:cxn ang="0">
                  <a:pos x="35" y="45"/>
                </a:cxn>
                <a:cxn ang="0">
                  <a:pos x="19" y="47"/>
                </a:cxn>
                <a:cxn ang="0">
                  <a:pos x="11" y="47"/>
                </a:cxn>
                <a:cxn ang="0">
                  <a:pos x="3" y="50"/>
                </a:cxn>
                <a:cxn ang="0">
                  <a:pos x="0" y="52"/>
                </a:cxn>
                <a:cxn ang="0">
                  <a:pos x="0" y="52"/>
                </a:cxn>
              </a:cxnLst>
              <a:rect l="0" t="0" r="r" b="b"/>
              <a:pathLst>
                <a:path w="147" h="52">
                  <a:moveTo>
                    <a:pt x="0" y="52"/>
                  </a:moveTo>
                  <a:lnTo>
                    <a:pt x="3" y="45"/>
                  </a:lnTo>
                  <a:lnTo>
                    <a:pt x="7" y="35"/>
                  </a:lnTo>
                  <a:lnTo>
                    <a:pt x="11" y="25"/>
                  </a:lnTo>
                  <a:lnTo>
                    <a:pt x="15" y="23"/>
                  </a:lnTo>
                  <a:lnTo>
                    <a:pt x="46" y="13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3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104" y="0"/>
                  </a:lnTo>
                  <a:lnTo>
                    <a:pt x="112" y="0"/>
                  </a:lnTo>
                  <a:lnTo>
                    <a:pt x="124" y="0"/>
                  </a:lnTo>
                  <a:lnTo>
                    <a:pt x="135" y="3"/>
                  </a:lnTo>
                  <a:lnTo>
                    <a:pt x="143" y="5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24" y="20"/>
                  </a:lnTo>
                  <a:lnTo>
                    <a:pt x="139" y="32"/>
                  </a:lnTo>
                  <a:lnTo>
                    <a:pt x="139" y="35"/>
                  </a:lnTo>
                  <a:lnTo>
                    <a:pt x="135" y="40"/>
                  </a:lnTo>
                  <a:lnTo>
                    <a:pt x="132" y="45"/>
                  </a:lnTo>
                  <a:lnTo>
                    <a:pt x="128" y="47"/>
                  </a:lnTo>
                  <a:lnTo>
                    <a:pt x="124" y="47"/>
                  </a:lnTo>
                  <a:lnTo>
                    <a:pt x="124" y="45"/>
                  </a:lnTo>
                  <a:lnTo>
                    <a:pt x="124" y="42"/>
                  </a:lnTo>
                  <a:lnTo>
                    <a:pt x="120" y="42"/>
                  </a:lnTo>
                  <a:lnTo>
                    <a:pt x="112" y="40"/>
                  </a:lnTo>
                  <a:lnTo>
                    <a:pt x="101" y="40"/>
                  </a:lnTo>
                  <a:lnTo>
                    <a:pt x="85" y="40"/>
                  </a:lnTo>
                  <a:lnTo>
                    <a:pt x="69" y="40"/>
                  </a:lnTo>
                  <a:lnTo>
                    <a:pt x="58" y="40"/>
                  </a:lnTo>
                  <a:lnTo>
                    <a:pt x="50" y="40"/>
                  </a:lnTo>
                  <a:lnTo>
                    <a:pt x="42" y="42"/>
                  </a:lnTo>
                  <a:lnTo>
                    <a:pt x="35" y="45"/>
                  </a:lnTo>
                  <a:lnTo>
                    <a:pt x="19" y="47"/>
                  </a:lnTo>
                  <a:lnTo>
                    <a:pt x="11" y="47"/>
                  </a:lnTo>
                  <a:lnTo>
                    <a:pt x="3" y="5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6" name="Freeform 216"/>
            <p:cNvSpPr>
              <a:spLocks/>
            </p:cNvSpPr>
            <p:nvPr/>
          </p:nvSpPr>
          <p:spPr bwMode="auto">
            <a:xfrm>
              <a:off x="3376" y="2708"/>
              <a:ext cx="35" cy="50"/>
            </a:xfrm>
            <a:custGeom>
              <a:avLst/>
              <a:gdLst/>
              <a:ahLst/>
              <a:cxnLst>
                <a:cxn ang="0">
                  <a:pos x="35" y="15"/>
                </a:cxn>
                <a:cxn ang="0">
                  <a:pos x="31" y="13"/>
                </a:cxn>
                <a:cxn ang="0">
                  <a:pos x="27" y="8"/>
                </a:cxn>
                <a:cxn ang="0">
                  <a:pos x="23" y="3"/>
                </a:cxn>
                <a:cxn ang="0">
                  <a:pos x="19" y="0"/>
                </a:cxn>
                <a:cxn ang="0">
                  <a:pos x="7" y="5"/>
                </a:cxn>
                <a:cxn ang="0">
                  <a:pos x="4" y="10"/>
                </a:cxn>
                <a:cxn ang="0">
                  <a:pos x="0" y="15"/>
                </a:cxn>
                <a:cxn ang="0">
                  <a:pos x="0" y="23"/>
                </a:cxn>
                <a:cxn ang="0">
                  <a:pos x="4" y="30"/>
                </a:cxn>
                <a:cxn ang="0">
                  <a:pos x="7" y="37"/>
                </a:cxn>
                <a:cxn ang="0">
                  <a:pos x="19" y="45"/>
                </a:cxn>
                <a:cxn ang="0">
                  <a:pos x="27" y="50"/>
                </a:cxn>
                <a:cxn ang="0">
                  <a:pos x="23" y="47"/>
                </a:cxn>
                <a:cxn ang="0">
                  <a:pos x="19" y="42"/>
                </a:cxn>
                <a:cxn ang="0">
                  <a:pos x="19" y="37"/>
                </a:cxn>
                <a:cxn ang="0">
                  <a:pos x="19" y="35"/>
                </a:cxn>
                <a:cxn ang="0">
                  <a:pos x="19" y="32"/>
                </a:cxn>
                <a:cxn ang="0">
                  <a:pos x="27" y="32"/>
                </a:cxn>
                <a:cxn ang="0">
                  <a:pos x="27" y="30"/>
                </a:cxn>
                <a:cxn ang="0">
                  <a:pos x="27" y="30"/>
                </a:cxn>
                <a:cxn ang="0">
                  <a:pos x="19" y="25"/>
                </a:cxn>
                <a:cxn ang="0">
                  <a:pos x="15" y="23"/>
                </a:cxn>
                <a:cxn ang="0">
                  <a:pos x="23" y="13"/>
                </a:cxn>
                <a:cxn ang="0">
                  <a:pos x="35" y="15"/>
                </a:cxn>
                <a:cxn ang="0">
                  <a:pos x="35" y="15"/>
                </a:cxn>
              </a:cxnLst>
              <a:rect l="0" t="0" r="r" b="b"/>
              <a:pathLst>
                <a:path w="35" h="50">
                  <a:moveTo>
                    <a:pt x="35" y="15"/>
                  </a:moveTo>
                  <a:lnTo>
                    <a:pt x="31" y="13"/>
                  </a:lnTo>
                  <a:lnTo>
                    <a:pt x="27" y="8"/>
                  </a:lnTo>
                  <a:lnTo>
                    <a:pt x="23" y="3"/>
                  </a:lnTo>
                  <a:lnTo>
                    <a:pt x="19" y="0"/>
                  </a:lnTo>
                  <a:lnTo>
                    <a:pt x="7" y="5"/>
                  </a:lnTo>
                  <a:lnTo>
                    <a:pt x="4" y="10"/>
                  </a:lnTo>
                  <a:lnTo>
                    <a:pt x="0" y="15"/>
                  </a:lnTo>
                  <a:lnTo>
                    <a:pt x="0" y="23"/>
                  </a:lnTo>
                  <a:lnTo>
                    <a:pt x="4" y="30"/>
                  </a:lnTo>
                  <a:lnTo>
                    <a:pt x="7" y="37"/>
                  </a:lnTo>
                  <a:lnTo>
                    <a:pt x="19" y="45"/>
                  </a:lnTo>
                  <a:lnTo>
                    <a:pt x="27" y="50"/>
                  </a:lnTo>
                  <a:lnTo>
                    <a:pt x="23" y="47"/>
                  </a:lnTo>
                  <a:lnTo>
                    <a:pt x="19" y="42"/>
                  </a:lnTo>
                  <a:lnTo>
                    <a:pt x="19" y="37"/>
                  </a:lnTo>
                  <a:lnTo>
                    <a:pt x="19" y="35"/>
                  </a:lnTo>
                  <a:lnTo>
                    <a:pt x="19" y="32"/>
                  </a:lnTo>
                  <a:lnTo>
                    <a:pt x="27" y="32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19" y="25"/>
                  </a:lnTo>
                  <a:lnTo>
                    <a:pt x="15" y="23"/>
                  </a:lnTo>
                  <a:lnTo>
                    <a:pt x="23" y="13"/>
                  </a:lnTo>
                  <a:lnTo>
                    <a:pt x="35" y="15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7" name="Freeform 217"/>
            <p:cNvSpPr>
              <a:spLocks/>
            </p:cNvSpPr>
            <p:nvPr/>
          </p:nvSpPr>
          <p:spPr bwMode="auto">
            <a:xfrm>
              <a:off x="3597" y="2469"/>
              <a:ext cx="287" cy="74"/>
            </a:xfrm>
            <a:custGeom>
              <a:avLst/>
              <a:gdLst/>
              <a:ahLst/>
              <a:cxnLst>
                <a:cxn ang="0">
                  <a:pos x="19" y="15"/>
                </a:cxn>
                <a:cxn ang="0">
                  <a:pos x="19" y="12"/>
                </a:cxn>
                <a:cxn ang="0">
                  <a:pos x="23" y="10"/>
                </a:cxn>
                <a:cxn ang="0">
                  <a:pos x="35" y="7"/>
                </a:cxn>
                <a:cxn ang="0">
                  <a:pos x="43" y="7"/>
                </a:cxn>
                <a:cxn ang="0">
                  <a:pos x="54" y="2"/>
                </a:cxn>
                <a:cxn ang="0">
                  <a:pos x="66" y="2"/>
                </a:cxn>
                <a:cxn ang="0">
                  <a:pos x="74" y="0"/>
                </a:cxn>
                <a:cxn ang="0">
                  <a:pos x="82" y="2"/>
                </a:cxn>
                <a:cxn ang="0">
                  <a:pos x="89" y="2"/>
                </a:cxn>
                <a:cxn ang="0">
                  <a:pos x="97" y="2"/>
                </a:cxn>
                <a:cxn ang="0">
                  <a:pos x="105" y="2"/>
                </a:cxn>
                <a:cxn ang="0">
                  <a:pos x="113" y="2"/>
                </a:cxn>
                <a:cxn ang="0">
                  <a:pos x="124" y="2"/>
                </a:cxn>
                <a:cxn ang="0">
                  <a:pos x="132" y="2"/>
                </a:cxn>
                <a:cxn ang="0">
                  <a:pos x="93" y="15"/>
                </a:cxn>
                <a:cxn ang="0">
                  <a:pos x="97" y="12"/>
                </a:cxn>
                <a:cxn ang="0">
                  <a:pos x="105" y="12"/>
                </a:cxn>
                <a:cxn ang="0">
                  <a:pos x="109" y="10"/>
                </a:cxn>
                <a:cxn ang="0">
                  <a:pos x="120" y="10"/>
                </a:cxn>
                <a:cxn ang="0">
                  <a:pos x="128" y="7"/>
                </a:cxn>
                <a:cxn ang="0">
                  <a:pos x="140" y="7"/>
                </a:cxn>
                <a:cxn ang="0">
                  <a:pos x="148" y="7"/>
                </a:cxn>
                <a:cxn ang="0">
                  <a:pos x="155" y="7"/>
                </a:cxn>
                <a:cxn ang="0">
                  <a:pos x="163" y="7"/>
                </a:cxn>
                <a:cxn ang="0">
                  <a:pos x="171" y="10"/>
                </a:cxn>
                <a:cxn ang="0">
                  <a:pos x="183" y="12"/>
                </a:cxn>
                <a:cxn ang="0">
                  <a:pos x="190" y="15"/>
                </a:cxn>
                <a:cxn ang="0">
                  <a:pos x="206" y="20"/>
                </a:cxn>
                <a:cxn ang="0">
                  <a:pos x="214" y="20"/>
                </a:cxn>
                <a:cxn ang="0">
                  <a:pos x="163" y="25"/>
                </a:cxn>
                <a:cxn ang="0">
                  <a:pos x="163" y="25"/>
                </a:cxn>
                <a:cxn ang="0">
                  <a:pos x="171" y="25"/>
                </a:cxn>
                <a:cxn ang="0">
                  <a:pos x="179" y="27"/>
                </a:cxn>
                <a:cxn ang="0">
                  <a:pos x="190" y="30"/>
                </a:cxn>
                <a:cxn ang="0">
                  <a:pos x="202" y="32"/>
                </a:cxn>
                <a:cxn ang="0">
                  <a:pos x="214" y="32"/>
                </a:cxn>
                <a:cxn ang="0">
                  <a:pos x="221" y="34"/>
                </a:cxn>
                <a:cxn ang="0">
                  <a:pos x="233" y="34"/>
                </a:cxn>
                <a:cxn ang="0">
                  <a:pos x="241" y="34"/>
                </a:cxn>
                <a:cxn ang="0">
                  <a:pos x="249" y="37"/>
                </a:cxn>
                <a:cxn ang="0">
                  <a:pos x="260" y="39"/>
                </a:cxn>
                <a:cxn ang="0">
                  <a:pos x="268" y="44"/>
                </a:cxn>
                <a:cxn ang="0">
                  <a:pos x="283" y="49"/>
                </a:cxn>
                <a:cxn ang="0">
                  <a:pos x="287" y="52"/>
                </a:cxn>
                <a:cxn ang="0">
                  <a:pos x="245" y="47"/>
                </a:cxn>
                <a:cxn ang="0">
                  <a:pos x="237" y="47"/>
                </a:cxn>
                <a:cxn ang="0">
                  <a:pos x="221" y="52"/>
                </a:cxn>
                <a:cxn ang="0">
                  <a:pos x="214" y="52"/>
                </a:cxn>
                <a:cxn ang="0">
                  <a:pos x="206" y="54"/>
                </a:cxn>
                <a:cxn ang="0">
                  <a:pos x="194" y="54"/>
                </a:cxn>
                <a:cxn ang="0">
                  <a:pos x="190" y="57"/>
                </a:cxn>
                <a:cxn ang="0">
                  <a:pos x="179" y="59"/>
                </a:cxn>
                <a:cxn ang="0">
                  <a:pos x="167" y="64"/>
                </a:cxn>
                <a:cxn ang="0">
                  <a:pos x="155" y="69"/>
                </a:cxn>
                <a:cxn ang="0">
                  <a:pos x="151" y="74"/>
                </a:cxn>
                <a:cxn ang="0">
                  <a:pos x="0" y="59"/>
                </a:cxn>
                <a:cxn ang="0">
                  <a:pos x="19" y="15"/>
                </a:cxn>
                <a:cxn ang="0">
                  <a:pos x="19" y="15"/>
                </a:cxn>
              </a:cxnLst>
              <a:rect l="0" t="0" r="r" b="b"/>
              <a:pathLst>
                <a:path w="287" h="74">
                  <a:moveTo>
                    <a:pt x="19" y="15"/>
                  </a:moveTo>
                  <a:lnTo>
                    <a:pt x="19" y="12"/>
                  </a:lnTo>
                  <a:lnTo>
                    <a:pt x="23" y="10"/>
                  </a:lnTo>
                  <a:lnTo>
                    <a:pt x="35" y="7"/>
                  </a:lnTo>
                  <a:lnTo>
                    <a:pt x="43" y="7"/>
                  </a:lnTo>
                  <a:lnTo>
                    <a:pt x="54" y="2"/>
                  </a:lnTo>
                  <a:lnTo>
                    <a:pt x="66" y="2"/>
                  </a:lnTo>
                  <a:lnTo>
                    <a:pt x="74" y="0"/>
                  </a:lnTo>
                  <a:lnTo>
                    <a:pt x="82" y="2"/>
                  </a:lnTo>
                  <a:lnTo>
                    <a:pt x="89" y="2"/>
                  </a:lnTo>
                  <a:lnTo>
                    <a:pt x="97" y="2"/>
                  </a:lnTo>
                  <a:lnTo>
                    <a:pt x="105" y="2"/>
                  </a:lnTo>
                  <a:lnTo>
                    <a:pt x="113" y="2"/>
                  </a:lnTo>
                  <a:lnTo>
                    <a:pt x="124" y="2"/>
                  </a:lnTo>
                  <a:lnTo>
                    <a:pt x="132" y="2"/>
                  </a:lnTo>
                  <a:lnTo>
                    <a:pt x="93" y="15"/>
                  </a:lnTo>
                  <a:lnTo>
                    <a:pt x="97" y="12"/>
                  </a:lnTo>
                  <a:lnTo>
                    <a:pt x="105" y="12"/>
                  </a:lnTo>
                  <a:lnTo>
                    <a:pt x="109" y="10"/>
                  </a:lnTo>
                  <a:lnTo>
                    <a:pt x="120" y="10"/>
                  </a:lnTo>
                  <a:lnTo>
                    <a:pt x="128" y="7"/>
                  </a:lnTo>
                  <a:lnTo>
                    <a:pt x="140" y="7"/>
                  </a:lnTo>
                  <a:lnTo>
                    <a:pt x="148" y="7"/>
                  </a:lnTo>
                  <a:lnTo>
                    <a:pt x="155" y="7"/>
                  </a:lnTo>
                  <a:lnTo>
                    <a:pt x="163" y="7"/>
                  </a:lnTo>
                  <a:lnTo>
                    <a:pt x="171" y="10"/>
                  </a:lnTo>
                  <a:lnTo>
                    <a:pt x="183" y="12"/>
                  </a:lnTo>
                  <a:lnTo>
                    <a:pt x="190" y="15"/>
                  </a:lnTo>
                  <a:lnTo>
                    <a:pt x="206" y="20"/>
                  </a:lnTo>
                  <a:lnTo>
                    <a:pt x="214" y="20"/>
                  </a:lnTo>
                  <a:lnTo>
                    <a:pt x="163" y="25"/>
                  </a:lnTo>
                  <a:lnTo>
                    <a:pt x="163" y="25"/>
                  </a:lnTo>
                  <a:lnTo>
                    <a:pt x="171" y="25"/>
                  </a:lnTo>
                  <a:lnTo>
                    <a:pt x="179" y="27"/>
                  </a:lnTo>
                  <a:lnTo>
                    <a:pt x="190" y="30"/>
                  </a:lnTo>
                  <a:lnTo>
                    <a:pt x="202" y="32"/>
                  </a:lnTo>
                  <a:lnTo>
                    <a:pt x="214" y="32"/>
                  </a:lnTo>
                  <a:lnTo>
                    <a:pt x="221" y="34"/>
                  </a:lnTo>
                  <a:lnTo>
                    <a:pt x="233" y="34"/>
                  </a:lnTo>
                  <a:lnTo>
                    <a:pt x="241" y="34"/>
                  </a:lnTo>
                  <a:lnTo>
                    <a:pt x="249" y="37"/>
                  </a:lnTo>
                  <a:lnTo>
                    <a:pt x="260" y="39"/>
                  </a:lnTo>
                  <a:lnTo>
                    <a:pt x="268" y="44"/>
                  </a:lnTo>
                  <a:lnTo>
                    <a:pt x="283" y="49"/>
                  </a:lnTo>
                  <a:lnTo>
                    <a:pt x="287" y="52"/>
                  </a:lnTo>
                  <a:lnTo>
                    <a:pt x="245" y="47"/>
                  </a:lnTo>
                  <a:lnTo>
                    <a:pt x="237" y="47"/>
                  </a:lnTo>
                  <a:lnTo>
                    <a:pt x="221" y="52"/>
                  </a:lnTo>
                  <a:lnTo>
                    <a:pt x="214" y="52"/>
                  </a:lnTo>
                  <a:lnTo>
                    <a:pt x="206" y="54"/>
                  </a:lnTo>
                  <a:lnTo>
                    <a:pt x="194" y="54"/>
                  </a:lnTo>
                  <a:lnTo>
                    <a:pt x="190" y="57"/>
                  </a:lnTo>
                  <a:lnTo>
                    <a:pt x="179" y="59"/>
                  </a:lnTo>
                  <a:lnTo>
                    <a:pt x="167" y="64"/>
                  </a:lnTo>
                  <a:lnTo>
                    <a:pt x="155" y="69"/>
                  </a:lnTo>
                  <a:lnTo>
                    <a:pt x="151" y="74"/>
                  </a:lnTo>
                  <a:lnTo>
                    <a:pt x="0" y="59"/>
                  </a:lnTo>
                  <a:lnTo>
                    <a:pt x="19" y="15"/>
                  </a:lnTo>
                  <a:lnTo>
                    <a:pt x="19" y="15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8" name="Freeform 218"/>
            <p:cNvSpPr>
              <a:spLocks/>
            </p:cNvSpPr>
            <p:nvPr/>
          </p:nvSpPr>
          <p:spPr bwMode="auto">
            <a:xfrm>
              <a:off x="3547" y="2466"/>
              <a:ext cx="322" cy="70"/>
            </a:xfrm>
            <a:custGeom>
              <a:avLst/>
              <a:gdLst/>
              <a:ahLst/>
              <a:cxnLst>
                <a:cxn ang="0">
                  <a:pos x="23" y="30"/>
                </a:cxn>
                <a:cxn ang="0">
                  <a:pos x="38" y="28"/>
                </a:cxn>
                <a:cxn ang="0">
                  <a:pos x="54" y="28"/>
                </a:cxn>
                <a:cxn ang="0">
                  <a:pos x="69" y="28"/>
                </a:cxn>
                <a:cxn ang="0">
                  <a:pos x="89" y="33"/>
                </a:cxn>
                <a:cxn ang="0">
                  <a:pos x="112" y="37"/>
                </a:cxn>
                <a:cxn ang="0">
                  <a:pos x="135" y="42"/>
                </a:cxn>
                <a:cxn ang="0">
                  <a:pos x="155" y="47"/>
                </a:cxn>
                <a:cxn ang="0">
                  <a:pos x="174" y="57"/>
                </a:cxn>
                <a:cxn ang="0">
                  <a:pos x="190" y="67"/>
                </a:cxn>
                <a:cxn ang="0">
                  <a:pos x="198" y="67"/>
                </a:cxn>
                <a:cxn ang="0">
                  <a:pos x="225" y="52"/>
                </a:cxn>
                <a:cxn ang="0">
                  <a:pos x="252" y="47"/>
                </a:cxn>
                <a:cxn ang="0">
                  <a:pos x="283" y="45"/>
                </a:cxn>
                <a:cxn ang="0">
                  <a:pos x="322" y="47"/>
                </a:cxn>
                <a:cxn ang="0">
                  <a:pos x="302" y="42"/>
                </a:cxn>
                <a:cxn ang="0">
                  <a:pos x="283" y="35"/>
                </a:cxn>
                <a:cxn ang="0">
                  <a:pos x="260" y="30"/>
                </a:cxn>
                <a:cxn ang="0">
                  <a:pos x="244" y="28"/>
                </a:cxn>
                <a:cxn ang="0">
                  <a:pos x="225" y="28"/>
                </a:cxn>
                <a:cxn ang="0">
                  <a:pos x="201" y="25"/>
                </a:cxn>
                <a:cxn ang="0">
                  <a:pos x="186" y="23"/>
                </a:cxn>
                <a:cxn ang="0">
                  <a:pos x="170" y="23"/>
                </a:cxn>
                <a:cxn ang="0">
                  <a:pos x="182" y="20"/>
                </a:cxn>
                <a:cxn ang="0">
                  <a:pos x="198" y="18"/>
                </a:cxn>
                <a:cxn ang="0">
                  <a:pos x="217" y="18"/>
                </a:cxn>
                <a:cxn ang="0">
                  <a:pos x="236" y="18"/>
                </a:cxn>
                <a:cxn ang="0">
                  <a:pos x="221" y="13"/>
                </a:cxn>
                <a:cxn ang="0">
                  <a:pos x="201" y="10"/>
                </a:cxn>
                <a:cxn ang="0">
                  <a:pos x="182" y="10"/>
                </a:cxn>
                <a:cxn ang="0">
                  <a:pos x="163" y="10"/>
                </a:cxn>
                <a:cxn ang="0">
                  <a:pos x="147" y="15"/>
                </a:cxn>
                <a:cxn ang="0">
                  <a:pos x="116" y="18"/>
                </a:cxn>
                <a:cxn ang="0">
                  <a:pos x="101" y="20"/>
                </a:cxn>
                <a:cxn ang="0">
                  <a:pos x="143" y="3"/>
                </a:cxn>
                <a:cxn ang="0">
                  <a:pos x="124" y="0"/>
                </a:cxn>
                <a:cxn ang="0">
                  <a:pos x="97" y="5"/>
                </a:cxn>
                <a:cxn ang="0">
                  <a:pos x="73" y="15"/>
                </a:cxn>
                <a:cxn ang="0">
                  <a:pos x="66" y="18"/>
                </a:cxn>
                <a:cxn ang="0">
                  <a:pos x="46" y="18"/>
                </a:cxn>
                <a:cxn ang="0">
                  <a:pos x="27" y="23"/>
                </a:cxn>
                <a:cxn ang="0">
                  <a:pos x="7" y="25"/>
                </a:cxn>
                <a:cxn ang="0">
                  <a:pos x="0" y="30"/>
                </a:cxn>
                <a:cxn ang="0">
                  <a:pos x="19" y="30"/>
                </a:cxn>
                <a:cxn ang="0">
                  <a:pos x="23" y="30"/>
                </a:cxn>
              </a:cxnLst>
              <a:rect l="0" t="0" r="r" b="b"/>
              <a:pathLst>
                <a:path w="322" h="70">
                  <a:moveTo>
                    <a:pt x="23" y="30"/>
                  </a:moveTo>
                  <a:lnTo>
                    <a:pt x="23" y="30"/>
                  </a:lnTo>
                  <a:lnTo>
                    <a:pt x="27" y="30"/>
                  </a:lnTo>
                  <a:lnTo>
                    <a:pt x="38" y="28"/>
                  </a:lnTo>
                  <a:lnTo>
                    <a:pt x="46" y="28"/>
                  </a:lnTo>
                  <a:lnTo>
                    <a:pt x="54" y="28"/>
                  </a:lnTo>
                  <a:lnTo>
                    <a:pt x="62" y="28"/>
                  </a:lnTo>
                  <a:lnTo>
                    <a:pt x="69" y="28"/>
                  </a:lnTo>
                  <a:lnTo>
                    <a:pt x="81" y="30"/>
                  </a:lnTo>
                  <a:lnTo>
                    <a:pt x="89" y="33"/>
                  </a:lnTo>
                  <a:lnTo>
                    <a:pt x="101" y="35"/>
                  </a:lnTo>
                  <a:lnTo>
                    <a:pt x="112" y="37"/>
                  </a:lnTo>
                  <a:lnTo>
                    <a:pt x="124" y="40"/>
                  </a:lnTo>
                  <a:lnTo>
                    <a:pt x="135" y="42"/>
                  </a:lnTo>
                  <a:lnTo>
                    <a:pt x="147" y="45"/>
                  </a:lnTo>
                  <a:lnTo>
                    <a:pt x="155" y="47"/>
                  </a:lnTo>
                  <a:lnTo>
                    <a:pt x="163" y="52"/>
                  </a:lnTo>
                  <a:lnTo>
                    <a:pt x="174" y="57"/>
                  </a:lnTo>
                  <a:lnTo>
                    <a:pt x="182" y="62"/>
                  </a:lnTo>
                  <a:lnTo>
                    <a:pt x="190" y="67"/>
                  </a:lnTo>
                  <a:lnTo>
                    <a:pt x="194" y="70"/>
                  </a:lnTo>
                  <a:lnTo>
                    <a:pt x="198" y="67"/>
                  </a:lnTo>
                  <a:lnTo>
                    <a:pt x="209" y="62"/>
                  </a:lnTo>
                  <a:lnTo>
                    <a:pt x="225" y="52"/>
                  </a:lnTo>
                  <a:lnTo>
                    <a:pt x="240" y="50"/>
                  </a:lnTo>
                  <a:lnTo>
                    <a:pt x="252" y="47"/>
                  </a:lnTo>
                  <a:lnTo>
                    <a:pt x="271" y="47"/>
                  </a:lnTo>
                  <a:lnTo>
                    <a:pt x="283" y="45"/>
                  </a:lnTo>
                  <a:lnTo>
                    <a:pt x="291" y="45"/>
                  </a:lnTo>
                  <a:lnTo>
                    <a:pt x="322" y="47"/>
                  </a:lnTo>
                  <a:lnTo>
                    <a:pt x="314" y="45"/>
                  </a:lnTo>
                  <a:lnTo>
                    <a:pt x="302" y="42"/>
                  </a:lnTo>
                  <a:lnTo>
                    <a:pt x="291" y="37"/>
                  </a:lnTo>
                  <a:lnTo>
                    <a:pt x="283" y="35"/>
                  </a:lnTo>
                  <a:lnTo>
                    <a:pt x="271" y="33"/>
                  </a:lnTo>
                  <a:lnTo>
                    <a:pt x="260" y="30"/>
                  </a:lnTo>
                  <a:lnTo>
                    <a:pt x="252" y="30"/>
                  </a:lnTo>
                  <a:lnTo>
                    <a:pt x="244" y="28"/>
                  </a:lnTo>
                  <a:lnTo>
                    <a:pt x="233" y="28"/>
                  </a:lnTo>
                  <a:lnTo>
                    <a:pt x="225" y="28"/>
                  </a:lnTo>
                  <a:lnTo>
                    <a:pt x="213" y="25"/>
                  </a:lnTo>
                  <a:lnTo>
                    <a:pt x="201" y="25"/>
                  </a:lnTo>
                  <a:lnTo>
                    <a:pt x="194" y="23"/>
                  </a:lnTo>
                  <a:lnTo>
                    <a:pt x="186" y="23"/>
                  </a:lnTo>
                  <a:lnTo>
                    <a:pt x="174" y="23"/>
                  </a:lnTo>
                  <a:lnTo>
                    <a:pt x="170" y="23"/>
                  </a:lnTo>
                  <a:lnTo>
                    <a:pt x="174" y="23"/>
                  </a:lnTo>
                  <a:lnTo>
                    <a:pt x="182" y="20"/>
                  </a:lnTo>
                  <a:lnTo>
                    <a:pt x="190" y="18"/>
                  </a:lnTo>
                  <a:lnTo>
                    <a:pt x="198" y="18"/>
                  </a:lnTo>
                  <a:lnTo>
                    <a:pt x="205" y="18"/>
                  </a:lnTo>
                  <a:lnTo>
                    <a:pt x="217" y="18"/>
                  </a:lnTo>
                  <a:lnTo>
                    <a:pt x="233" y="18"/>
                  </a:lnTo>
                  <a:lnTo>
                    <a:pt x="236" y="18"/>
                  </a:lnTo>
                  <a:lnTo>
                    <a:pt x="233" y="15"/>
                  </a:lnTo>
                  <a:lnTo>
                    <a:pt x="221" y="13"/>
                  </a:lnTo>
                  <a:lnTo>
                    <a:pt x="209" y="10"/>
                  </a:lnTo>
                  <a:lnTo>
                    <a:pt x="201" y="10"/>
                  </a:lnTo>
                  <a:lnTo>
                    <a:pt x="194" y="10"/>
                  </a:lnTo>
                  <a:lnTo>
                    <a:pt x="182" y="10"/>
                  </a:lnTo>
                  <a:lnTo>
                    <a:pt x="170" y="10"/>
                  </a:lnTo>
                  <a:lnTo>
                    <a:pt x="163" y="10"/>
                  </a:lnTo>
                  <a:lnTo>
                    <a:pt x="155" y="13"/>
                  </a:lnTo>
                  <a:lnTo>
                    <a:pt x="147" y="15"/>
                  </a:lnTo>
                  <a:lnTo>
                    <a:pt x="132" y="18"/>
                  </a:lnTo>
                  <a:lnTo>
                    <a:pt x="116" y="18"/>
                  </a:lnTo>
                  <a:lnTo>
                    <a:pt x="104" y="20"/>
                  </a:lnTo>
                  <a:lnTo>
                    <a:pt x="101" y="20"/>
                  </a:lnTo>
                  <a:lnTo>
                    <a:pt x="147" y="5"/>
                  </a:lnTo>
                  <a:lnTo>
                    <a:pt x="143" y="3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2" y="3"/>
                  </a:lnTo>
                  <a:lnTo>
                    <a:pt x="97" y="5"/>
                  </a:lnTo>
                  <a:lnTo>
                    <a:pt x="85" y="10"/>
                  </a:lnTo>
                  <a:lnTo>
                    <a:pt x="73" y="15"/>
                  </a:lnTo>
                  <a:lnTo>
                    <a:pt x="69" y="18"/>
                  </a:lnTo>
                  <a:lnTo>
                    <a:pt x="66" y="18"/>
                  </a:lnTo>
                  <a:lnTo>
                    <a:pt x="58" y="18"/>
                  </a:lnTo>
                  <a:lnTo>
                    <a:pt x="46" y="18"/>
                  </a:lnTo>
                  <a:lnTo>
                    <a:pt x="38" y="20"/>
                  </a:lnTo>
                  <a:lnTo>
                    <a:pt x="27" y="23"/>
                  </a:lnTo>
                  <a:lnTo>
                    <a:pt x="15" y="23"/>
                  </a:lnTo>
                  <a:lnTo>
                    <a:pt x="7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7" y="30"/>
                  </a:lnTo>
                  <a:lnTo>
                    <a:pt x="19" y="30"/>
                  </a:lnTo>
                  <a:lnTo>
                    <a:pt x="23" y="30"/>
                  </a:lnTo>
                  <a:lnTo>
                    <a:pt x="23" y="3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9" name="Freeform 219"/>
            <p:cNvSpPr>
              <a:spLocks/>
            </p:cNvSpPr>
            <p:nvPr/>
          </p:nvSpPr>
          <p:spPr bwMode="auto">
            <a:xfrm>
              <a:off x="3442" y="2501"/>
              <a:ext cx="171" cy="72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42"/>
                </a:cxn>
                <a:cxn ang="0">
                  <a:pos x="7" y="37"/>
                </a:cxn>
                <a:cxn ang="0">
                  <a:pos x="11" y="32"/>
                </a:cxn>
                <a:cxn ang="0">
                  <a:pos x="19" y="30"/>
                </a:cxn>
                <a:cxn ang="0">
                  <a:pos x="23" y="25"/>
                </a:cxn>
                <a:cxn ang="0">
                  <a:pos x="31" y="22"/>
                </a:cxn>
                <a:cxn ang="0">
                  <a:pos x="42" y="17"/>
                </a:cxn>
                <a:cxn ang="0">
                  <a:pos x="58" y="12"/>
                </a:cxn>
                <a:cxn ang="0">
                  <a:pos x="70" y="7"/>
                </a:cxn>
                <a:cxn ang="0">
                  <a:pos x="81" y="2"/>
                </a:cxn>
                <a:cxn ang="0">
                  <a:pos x="89" y="0"/>
                </a:cxn>
                <a:cxn ang="0">
                  <a:pos x="93" y="0"/>
                </a:cxn>
                <a:cxn ang="0">
                  <a:pos x="93" y="0"/>
                </a:cxn>
                <a:cxn ang="0">
                  <a:pos x="101" y="2"/>
                </a:cxn>
                <a:cxn ang="0">
                  <a:pos x="108" y="5"/>
                </a:cxn>
                <a:cxn ang="0">
                  <a:pos x="120" y="7"/>
                </a:cxn>
                <a:cxn ang="0">
                  <a:pos x="132" y="10"/>
                </a:cxn>
                <a:cxn ang="0">
                  <a:pos x="143" y="12"/>
                </a:cxn>
                <a:cxn ang="0">
                  <a:pos x="151" y="15"/>
                </a:cxn>
                <a:cxn ang="0">
                  <a:pos x="155" y="17"/>
                </a:cxn>
                <a:cxn ang="0">
                  <a:pos x="163" y="22"/>
                </a:cxn>
                <a:cxn ang="0">
                  <a:pos x="171" y="27"/>
                </a:cxn>
                <a:cxn ang="0">
                  <a:pos x="163" y="27"/>
                </a:cxn>
                <a:cxn ang="0">
                  <a:pos x="147" y="32"/>
                </a:cxn>
                <a:cxn ang="0">
                  <a:pos x="140" y="35"/>
                </a:cxn>
                <a:cxn ang="0">
                  <a:pos x="128" y="37"/>
                </a:cxn>
                <a:cxn ang="0">
                  <a:pos x="120" y="39"/>
                </a:cxn>
                <a:cxn ang="0">
                  <a:pos x="116" y="42"/>
                </a:cxn>
                <a:cxn ang="0">
                  <a:pos x="105" y="49"/>
                </a:cxn>
                <a:cxn ang="0">
                  <a:pos x="101" y="59"/>
                </a:cxn>
                <a:cxn ang="0">
                  <a:pos x="97" y="67"/>
                </a:cxn>
                <a:cxn ang="0">
                  <a:pos x="97" y="72"/>
                </a:cxn>
                <a:cxn ang="0">
                  <a:pos x="93" y="69"/>
                </a:cxn>
                <a:cxn ang="0">
                  <a:pos x="85" y="67"/>
                </a:cxn>
                <a:cxn ang="0">
                  <a:pos x="77" y="59"/>
                </a:cxn>
                <a:cxn ang="0">
                  <a:pos x="73" y="54"/>
                </a:cxn>
                <a:cxn ang="0">
                  <a:pos x="77" y="47"/>
                </a:cxn>
                <a:cxn ang="0">
                  <a:pos x="77" y="42"/>
                </a:cxn>
                <a:cxn ang="0">
                  <a:pos x="77" y="37"/>
                </a:cxn>
                <a:cxn ang="0">
                  <a:pos x="81" y="35"/>
                </a:cxn>
                <a:cxn ang="0">
                  <a:pos x="73" y="37"/>
                </a:cxn>
                <a:cxn ang="0">
                  <a:pos x="58" y="44"/>
                </a:cxn>
                <a:cxn ang="0">
                  <a:pos x="46" y="52"/>
                </a:cxn>
                <a:cxn ang="0">
                  <a:pos x="39" y="57"/>
                </a:cxn>
                <a:cxn ang="0">
                  <a:pos x="31" y="64"/>
                </a:cxn>
                <a:cxn ang="0">
                  <a:pos x="31" y="67"/>
                </a:cxn>
                <a:cxn ang="0">
                  <a:pos x="27" y="64"/>
                </a:cxn>
                <a:cxn ang="0">
                  <a:pos x="27" y="54"/>
                </a:cxn>
                <a:cxn ang="0">
                  <a:pos x="27" y="44"/>
                </a:cxn>
                <a:cxn ang="0">
                  <a:pos x="31" y="39"/>
                </a:cxn>
                <a:cxn ang="0">
                  <a:pos x="31" y="35"/>
                </a:cxn>
                <a:cxn ang="0">
                  <a:pos x="31" y="35"/>
                </a:cxn>
                <a:cxn ang="0">
                  <a:pos x="27" y="35"/>
                </a:cxn>
                <a:cxn ang="0">
                  <a:pos x="19" y="42"/>
                </a:cxn>
                <a:cxn ang="0">
                  <a:pos x="11" y="47"/>
                </a:cxn>
                <a:cxn ang="0">
                  <a:pos x="7" y="49"/>
                </a:cxn>
                <a:cxn ang="0">
                  <a:pos x="4" y="52"/>
                </a:cxn>
                <a:cxn ang="0">
                  <a:pos x="4" y="49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0" y="47"/>
                </a:cxn>
              </a:cxnLst>
              <a:rect l="0" t="0" r="r" b="b"/>
              <a:pathLst>
                <a:path w="171" h="72">
                  <a:moveTo>
                    <a:pt x="0" y="47"/>
                  </a:moveTo>
                  <a:lnTo>
                    <a:pt x="0" y="42"/>
                  </a:lnTo>
                  <a:lnTo>
                    <a:pt x="7" y="37"/>
                  </a:lnTo>
                  <a:lnTo>
                    <a:pt x="11" y="32"/>
                  </a:lnTo>
                  <a:lnTo>
                    <a:pt x="19" y="30"/>
                  </a:lnTo>
                  <a:lnTo>
                    <a:pt x="23" y="25"/>
                  </a:lnTo>
                  <a:lnTo>
                    <a:pt x="31" y="22"/>
                  </a:lnTo>
                  <a:lnTo>
                    <a:pt x="42" y="17"/>
                  </a:lnTo>
                  <a:lnTo>
                    <a:pt x="58" y="12"/>
                  </a:lnTo>
                  <a:lnTo>
                    <a:pt x="70" y="7"/>
                  </a:lnTo>
                  <a:lnTo>
                    <a:pt x="81" y="2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1" y="2"/>
                  </a:lnTo>
                  <a:lnTo>
                    <a:pt x="108" y="5"/>
                  </a:lnTo>
                  <a:lnTo>
                    <a:pt x="120" y="7"/>
                  </a:lnTo>
                  <a:lnTo>
                    <a:pt x="132" y="10"/>
                  </a:lnTo>
                  <a:lnTo>
                    <a:pt x="143" y="12"/>
                  </a:lnTo>
                  <a:lnTo>
                    <a:pt x="151" y="15"/>
                  </a:lnTo>
                  <a:lnTo>
                    <a:pt x="155" y="17"/>
                  </a:lnTo>
                  <a:lnTo>
                    <a:pt x="163" y="22"/>
                  </a:lnTo>
                  <a:lnTo>
                    <a:pt x="171" y="27"/>
                  </a:lnTo>
                  <a:lnTo>
                    <a:pt x="163" y="27"/>
                  </a:lnTo>
                  <a:lnTo>
                    <a:pt x="147" y="32"/>
                  </a:lnTo>
                  <a:lnTo>
                    <a:pt x="140" y="35"/>
                  </a:lnTo>
                  <a:lnTo>
                    <a:pt x="128" y="37"/>
                  </a:lnTo>
                  <a:lnTo>
                    <a:pt x="120" y="39"/>
                  </a:lnTo>
                  <a:lnTo>
                    <a:pt x="116" y="42"/>
                  </a:lnTo>
                  <a:lnTo>
                    <a:pt x="105" y="49"/>
                  </a:lnTo>
                  <a:lnTo>
                    <a:pt x="101" y="59"/>
                  </a:lnTo>
                  <a:lnTo>
                    <a:pt x="97" y="67"/>
                  </a:lnTo>
                  <a:lnTo>
                    <a:pt x="97" y="72"/>
                  </a:lnTo>
                  <a:lnTo>
                    <a:pt x="93" y="69"/>
                  </a:lnTo>
                  <a:lnTo>
                    <a:pt x="85" y="67"/>
                  </a:lnTo>
                  <a:lnTo>
                    <a:pt x="77" y="59"/>
                  </a:lnTo>
                  <a:lnTo>
                    <a:pt x="73" y="54"/>
                  </a:lnTo>
                  <a:lnTo>
                    <a:pt x="77" y="47"/>
                  </a:lnTo>
                  <a:lnTo>
                    <a:pt x="77" y="42"/>
                  </a:lnTo>
                  <a:lnTo>
                    <a:pt x="77" y="37"/>
                  </a:lnTo>
                  <a:lnTo>
                    <a:pt x="81" y="35"/>
                  </a:lnTo>
                  <a:lnTo>
                    <a:pt x="73" y="37"/>
                  </a:lnTo>
                  <a:lnTo>
                    <a:pt x="58" y="44"/>
                  </a:lnTo>
                  <a:lnTo>
                    <a:pt x="46" y="52"/>
                  </a:lnTo>
                  <a:lnTo>
                    <a:pt x="39" y="57"/>
                  </a:lnTo>
                  <a:lnTo>
                    <a:pt x="31" y="64"/>
                  </a:lnTo>
                  <a:lnTo>
                    <a:pt x="31" y="67"/>
                  </a:lnTo>
                  <a:lnTo>
                    <a:pt x="27" y="64"/>
                  </a:lnTo>
                  <a:lnTo>
                    <a:pt x="27" y="54"/>
                  </a:lnTo>
                  <a:lnTo>
                    <a:pt x="27" y="44"/>
                  </a:lnTo>
                  <a:lnTo>
                    <a:pt x="31" y="39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27" y="35"/>
                  </a:lnTo>
                  <a:lnTo>
                    <a:pt x="19" y="42"/>
                  </a:lnTo>
                  <a:lnTo>
                    <a:pt x="11" y="47"/>
                  </a:lnTo>
                  <a:lnTo>
                    <a:pt x="7" y="49"/>
                  </a:lnTo>
                  <a:lnTo>
                    <a:pt x="4" y="52"/>
                  </a:lnTo>
                  <a:lnTo>
                    <a:pt x="4" y="49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0" name="Freeform 220"/>
            <p:cNvSpPr>
              <a:spLocks/>
            </p:cNvSpPr>
            <p:nvPr/>
          </p:nvSpPr>
          <p:spPr bwMode="auto">
            <a:xfrm>
              <a:off x="3597" y="2469"/>
              <a:ext cx="221" cy="32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35" y="7"/>
                </a:cxn>
                <a:cxn ang="0">
                  <a:pos x="54" y="2"/>
                </a:cxn>
                <a:cxn ang="0">
                  <a:pos x="70" y="0"/>
                </a:cxn>
                <a:cxn ang="0">
                  <a:pos x="82" y="0"/>
                </a:cxn>
                <a:cxn ang="0">
                  <a:pos x="70" y="2"/>
                </a:cxn>
                <a:cxn ang="0">
                  <a:pos x="51" y="7"/>
                </a:cxn>
                <a:cxn ang="0">
                  <a:pos x="43" y="17"/>
                </a:cxn>
                <a:cxn ang="0">
                  <a:pos x="43" y="22"/>
                </a:cxn>
                <a:cxn ang="0">
                  <a:pos x="54" y="20"/>
                </a:cxn>
                <a:cxn ang="0">
                  <a:pos x="70" y="15"/>
                </a:cxn>
                <a:cxn ang="0">
                  <a:pos x="89" y="12"/>
                </a:cxn>
                <a:cxn ang="0">
                  <a:pos x="109" y="10"/>
                </a:cxn>
                <a:cxn ang="0">
                  <a:pos x="128" y="7"/>
                </a:cxn>
                <a:cxn ang="0">
                  <a:pos x="151" y="7"/>
                </a:cxn>
                <a:cxn ang="0">
                  <a:pos x="159" y="7"/>
                </a:cxn>
                <a:cxn ang="0">
                  <a:pos x="144" y="7"/>
                </a:cxn>
                <a:cxn ang="0">
                  <a:pos x="132" y="10"/>
                </a:cxn>
                <a:cxn ang="0">
                  <a:pos x="113" y="15"/>
                </a:cxn>
                <a:cxn ang="0">
                  <a:pos x="221" y="30"/>
                </a:cxn>
                <a:cxn ang="0">
                  <a:pos x="206" y="32"/>
                </a:cxn>
                <a:cxn ang="0">
                  <a:pos x="186" y="32"/>
                </a:cxn>
                <a:cxn ang="0">
                  <a:pos x="167" y="32"/>
                </a:cxn>
                <a:cxn ang="0">
                  <a:pos x="148" y="30"/>
                </a:cxn>
                <a:cxn ang="0">
                  <a:pos x="132" y="30"/>
                </a:cxn>
                <a:cxn ang="0">
                  <a:pos x="113" y="30"/>
                </a:cxn>
                <a:cxn ang="0">
                  <a:pos x="101" y="27"/>
                </a:cxn>
                <a:cxn ang="0">
                  <a:pos x="85" y="27"/>
                </a:cxn>
                <a:cxn ang="0">
                  <a:pos x="89" y="20"/>
                </a:cxn>
                <a:cxn ang="0">
                  <a:pos x="74" y="22"/>
                </a:cxn>
                <a:cxn ang="0">
                  <a:pos x="51" y="22"/>
                </a:cxn>
                <a:cxn ang="0">
                  <a:pos x="35" y="25"/>
                </a:cxn>
                <a:cxn ang="0">
                  <a:pos x="31" y="20"/>
                </a:cxn>
                <a:cxn ang="0">
                  <a:pos x="4" y="22"/>
                </a:cxn>
                <a:cxn ang="0">
                  <a:pos x="0" y="20"/>
                </a:cxn>
              </a:cxnLst>
              <a:rect l="0" t="0" r="r" b="b"/>
              <a:pathLst>
                <a:path w="221" h="32">
                  <a:moveTo>
                    <a:pt x="0" y="20"/>
                  </a:moveTo>
                  <a:lnTo>
                    <a:pt x="16" y="15"/>
                  </a:lnTo>
                  <a:lnTo>
                    <a:pt x="19" y="15"/>
                  </a:lnTo>
                  <a:lnTo>
                    <a:pt x="35" y="7"/>
                  </a:lnTo>
                  <a:lnTo>
                    <a:pt x="47" y="2"/>
                  </a:lnTo>
                  <a:lnTo>
                    <a:pt x="54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0" y="2"/>
                  </a:lnTo>
                  <a:lnTo>
                    <a:pt x="54" y="5"/>
                  </a:lnTo>
                  <a:lnTo>
                    <a:pt x="51" y="7"/>
                  </a:lnTo>
                  <a:lnTo>
                    <a:pt x="43" y="12"/>
                  </a:lnTo>
                  <a:lnTo>
                    <a:pt x="43" y="17"/>
                  </a:lnTo>
                  <a:lnTo>
                    <a:pt x="43" y="20"/>
                  </a:lnTo>
                  <a:lnTo>
                    <a:pt x="43" y="22"/>
                  </a:lnTo>
                  <a:lnTo>
                    <a:pt x="43" y="20"/>
                  </a:lnTo>
                  <a:lnTo>
                    <a:pt x="54" y="20"/>
                  </a:lnTo>
                  <a:lnTo>
                    <a:pt x="62" y="17"/>
                  </a:lnTo>
                  <a:lnTo>
                    <a:pt x="70" y="15"/>
                  </a:lnTo>
                  <a:lnTo>
                    <a:pt x="82" y="15"/>
                  </a:lnTo>
                  <a:lnTo>
                    <a:pt x="89" y="12"/>
                  </a:lnTo>
                  <a:lnTo>
                    <a:pt x="101" y="10"/>
                  </a:lnTo>
                  <a:lnTo>
                    <a:pt x="109" y="10"/>
                  </a:lnTo>
                  <a:lnTo>
                    <a:pt x="120" y="7"/>
                  </a:lnTo>
                  <a:lnTo>
                    <a:pt x="128" y="7"/>
                  </a:lnTo>
                  <a:lnTo>
                    <a:pt x="140" y="5"/>
                  </a:lnTo>
                  <a:lnTo>
                    <a:pt x="151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1" y="7"/>
                  </a:lnTo>
                  <a:lnTo>
                    <a:pt x="144" y="7"/>
                  </a:lnTo>
                  <a:lnTo>
                    <a:pt x="140" y="7"/>
                  </a:lnTo>
                  <a:lnTo>
                    <a:pt x="132" y="10"/>
                  </a:lnTo>
                  <a:lnTo>
                    <a:pt x="120" y="15"/>
                  </a:lnTo>
                  <a:lnTo>
                    <a:pt x="113" y="15"/>
                  </a:lnTo>
                  <a:lnTo>
                    <a:pt x="109" y="17"/>
                  </a:lnTo>
                  <a:lnTo>
                    <a:pt x="221" y="30"/>
                  </a:lnTo>
                  <a:lnTo>
                    <a:pt x="217" y="30"/>
                  </a:lnTo>
                  <a:lnTo>
                    <a:pt x="206" y="32"/>
                  </a:lnTo>
                  <a:lnTo>
                    <a:pt x="194" y="32"/>
                  </a:lnTo>
                  <a:lnTo>
                    <a:pt x="186" y="32"/>
                  </a:lnTo>
                  <a:lnTo>
                    <a:pt x="179" y="32"/>
                  </a:lnTo>
                  <a:lnTo>
                    <a:pt x="167" y="32"/>
                  </a:lnTo>
                  <a:lnTo>
                    <a:pt x="155" y="30"/>
                  </a:lnTo>
                  <a:lnTo>
                    <a:pt x="148" y="30"/>
                  </a:lnTo>
                  <a:lnTo>
                    <a:pt x="140" y="30"/>
                  </a:lnTo>
                  <a:lnTo>
                    <a:pt x="132" y="30"/>
                  </a:lnTo>
                  <a:lnTo>
                    <a:pt x="124" y="30"/>
                  </a:lnTo>
                  <a:lnTo>
                    <a:pt x="113" y="30"/>
                  </a:lnTo>
                  <a:lnTo>
                    <a:pt x="105" y="27"/>
                  </a:lnTo>
                  <a:lnTo>
                    <a:pt x="101" y="27"/>
                  </a:lnTo>
                  <a:lnTo>
                    <a:pt x="89" y="27"/>
                  </a:lnTo>
                  <a:lnTo>
                    <a:pt x="85" y="27"/>
                  </a:lnTo>
                  <a:lnTo>
                    <a:pt x="93" y="20"/>
                  </a:lnTo>
                  <a:lnTo>
                    <a:pt x="89" y="20"/>
                  </a:lnTo>
                  <a:lnTo>
                    <a:pt x="82" y="20"/>
                  </a:lnTo>
                  <a:lnTo>
                    <a:pt x="74" y="22"/>
                  </a:lnTo>
                  <a:lnTo>
                    <a:pt x="62" y="22"/>
                  </a:lnTo>
                  <a:lnTo>
                    <a:pt x="51" y="22"/>
                  </a:lnTo>
                  <a:lnTo>
                    <a:pt x="43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1" y="20"/>
                  </a:lnTo>
                  <a:lnTo>
                    <a:pt x="31" y="15"/>
                  </a:lnTo>
                  <a:lnTo>
                    <a:pt x="4" y="22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1" name="Freeform 221"/>
            <p:cNvSpPr>
              <a:spLocks/>
            </p:cNvSpPr>
            <p:nvPr/>
          </p:nvSpPr>
          <p:spPr bwMode="auto">
            <a:xfrm>
              <a:off x="3473" y="2501"/>
              <a:ext cx="132" cy="3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23" y="12"/>
                </a:cxn>
                <a:cxn ang="0">
                  <a:pos x="62" y="0"/>
                </a:cxn>
                <a:cxn ang="0">
                  <a:pos x="89" y="5"/>
                </a:cxn>
                <a:cxn ang="0">
                  <a:pos x="109" y="10"/>
                </a:cxn>
                <a:cxn ang="0">
                  <a:pos x="109" y="12"/>
                </a:cxn>
                <a:cxn ang="0">
                  <a:pos x="116" y="10"/>
                </a:cxn>
                <a:cxn ang="0">
                  <a:pos x="132" y="22"/>
                </a:cxn>
                <a:cxn ang="0">
                  <a:pos x="109" y="17"/>
                </a:cxn>
                <a:cxn ang="0">
                  <a:pos x="62" y="35"/>
                </a:cxn>
                <a:cxn ang="0">
                  <a:pos x="66" y="32"/>
                </a:cxn>
                <a:cxn ang="0">
                  <a:pos x="66" y="27"/>
                </a:cxn>
                <a:cxn ang="0">
                  <a:pos x="74" y="22"/>
                </a:cxn>
                <a:cxn ang="0">
                  <a:pos x="81" y="20"/>
                </a:cxn>
                <a:cxn ang="0">
                  <a:pos x="85" y="17"/>
                </a:cxn>
                <a:cxn ang="0">
                  <a:pos x="89" y="17"/>
                </a:cxn>
                <a:cxn ang="0">
                  <a:pos x="85" y="15"/>
                </a:cxn>
                <a:cxn ang="0">
                  <a:pos x="81" y="15"/>
                </a:cxn>
                <a:cxn ang="0">
                  <a:pos x="74" y="12"/>
                </a:cxn>
                <a:cxn ang="0">
                  <a:pos x="66" y="12"/>
                </a:cxn>
                <a:cxn ang="0">
                  <a:pos x="62" y="12"/>
                </a:cxn>
                <a:cxn ang="0">
                  <a:pos x="54" y="15"/>
                </a:cxn>
                <a:cxn ang="0">
                  <a:pos x="46" y="17"/>
                </a:cxn>
                <a:cxn ang="0">
                  <a:pos x="35" y="22"/>
                </a:cxn>
                <a:cxn ang="0">
                  <a:pos x="27" y="27"/>
                </a:cxn>
                <a:cxn ang="0">
                  <a:pos x="19" y="32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1" y="32"/>
                </a:cxn>
                <a:cxn ang="0">
                  <a:pos x="15" y="30"/>
                </a:cxn>
                <a:cxn ang="0">
                  <a:pos x="23" y="25"/>
                </a:cxn>
                <a:cxn ang="0">
                  <a:pos x="35" y="17"/>
                </a:cxn>
                <a:cxn ang="0">
                  <a:pos x="50" y="12"/>
                </a:cxn>
                <a:cxn ang="0">
                  <a:pos x="54" y="10"/>
                </a:cxn>
                <a:cxn ang="0">
                  <a:pos x="35" y="15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132" h="35">
                  <a:moveTo>
                    <a:pt x="0" y="27"/>
                  </a:moveTo>
                  <a:lnTo>
                    <a:pt x="23" y="12"/>
                  </a:lnTo>
                  <a:lnTo>
                    <a:pt x="62" y="0"/>
                  </a:lnTo>
                  <a:lnTo>
                    <a:pt x="89" y="5"/>
                  </a:lnTo>
                  <a:lnTo>
                    <a:pt x="109" y="10"/>
                  </a:lnTo>
                  <a:lnTo>
                    <a:pt x="109" y="12"/>
                  </a:lnTo>
                  <a:lnTo>
                    <a:pt x="116" y="10"/>
                  </a:lnTo>
                  <a:lnTo>
                    <a:pt x="132" y="22"/>
                  </a:lnTo>
                  <a:lnTo>
                    <a:pt x="109" y="17"/>
                  </a:lnTo>
                  <a:lnTo>
                    <a:pt x="62" y="35"/>
                  </a:lnTo>
                  <a:lnTo>
                    <a:pt x="66" y="32"/>
                  </a:lnTo>
                  <a:lnTo>
                    <a:pt x="66" y="27"/>
                  </a:lnTo>
                  <a:lnTo>
                    <a:pt x="74" y="22"/>
                  </a:lnTo>
                  <a:lnTo>
                    <a:pt x="81" y="20"/>
                  </a:lnTo>
                  <a:lnTo>
                    <a:pt x="85" y="17"/>
                  </a:lnTo>
                  <a:lnTo>
                    <a:pt x="89" y="17"/>
                  </a:lnTo>
                  <a:lnTo>
                    <a:pt x="85" y="15"/>
                  </a:lnTo>
                  <a:lnTo>
                    <a:pt x="81" y="15"/>
                  </a:lnTo>
                  <a:lnTo>
                    <a:pt x="74" y="12"/>
                  </a:lnTo>
                  <a:lnTo>
                    <a:pt x="66" y="12"/>
                  </a:lnTo>
                  <a:lnTo>
                    <a:pt x="62" y="12"/>
                  </a:lnTo>
                  <a:lnTo>
                    <a:pt x="54" y="15"/>
                  </a:lnTo>
                  <a:lnTo>
                    <a:pt x="46" y="17"/>
                  </a:lnTo>
                  <a:lnTo>
                    <a:pt x="35" y="22"/>
                  </a:lnTo>
                  <a:lnTo>
                    <a:pt x="27" y="27"/>
                  </a:lnTo>
                  <a:lnTo>
                    <a:pt x="19" y="32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2"/>
                  </a:lnTo>
                  <a:lnTo>
                    <a:pt x="15" y="30"/>
                  </a:lnTo>
                  <a:lnTo>
                    <a:pt x="23" y="25"/>
                  </a:lnTo>
                  <a:lnTo>
                    <a:pt x="35" y="17"/>
                  </a:lnTo>
                  <a:lnTo>
                    <a:pt x="50" y="12"/>
                  </a:lnTo>
                  <a:lnTo>
                    <a:pt x="54" y="10"/>
                  </a:lnTo>
                  <a:lnTo>
                    <a:pt x="35" y="15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2" name="Freeform 222"/>
            <p:cNvSpPr>
              <a:spLocks/>
            </p:cNvSpPr>
            <p:nvPr/>
          </p:nvSpPr>
          <p:spPr bwMode="auto">
            <a:xfrm>
              <a:off x="4292" y="2659"/>
              <a:ext cx="214" cy="8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47"/>
                </a:cxn>
                <a:cxn ang="0">
                  <a:pos x="27" y="44"/>
                </a:cxn>
                <a:cxn ang="0">
                  <a:pos x="43" y="44"/>
                </a:cxn>
                <a:cxn ang="0">
                  <a:pos x="74" y="47"/>
                </a:cxn>
                <a:cxn ang="0">
                  <a:pos x="93" y="52"/>
                </a:cxn>
                <a:cxn ang="0">
                  <a:pos x="113" y="62"/>
                </a:cxn>
                <a:cxn ang="0">
                  <a:pos x="132" y="79"/>
                </a:cxn>
                <a:cxn ang="0">
                  <a:pos x="140" y="89"/>
                </a:cxn>
                <a:cxn ang="0">
                  <a:pos x="140" y="81"/>
                </a:cxn>
                <a:cxn ang="0">
                  <a:pos x="144" y="69"/>
                </a:cxn>
                <a:cxn ang="0">
                  <a:pos x="140" y="52"/>
                </a:cxn>
                <a:cxn ang="0">
                  <a:pos x="128" y="42"/>
                </a:cxn>
                <a:cxn ang="0">
                  <a:pos x="101" y="37"/>
                </a:cxn>
                <a:cxn ang="0">
                  <a:pos x="85" y="35"/>
                </a:cxn>
                <a:cxn ang="0">
                  <a:pos x="74" y="35"/>
                </a:cxn>
                <a:cxn ang="0">
                  <a:pos x="82" y="35"/>
                </a:cxn>
                <a:cxn ang="0">
                  <a:pos x="101" y="27"/>
                </a:cxn>
                <a:cxn ang="0">
                  <a:pos x="120" y="30"/>
                </a:cxn>
                <a:cxn ang="0">
                  <a:pos x="148" y="32"/>
                </a:cxn>
                <a:cxn ang="0">
                  <a:pos x="171" y="37"/>
                </a:cxn>
                <a:cxn ang="0">
                  <a:pos x="179" y="39"/>
                </a:cxn>
                <a:cxn ang="0">
                  <a:pos x="198" y="35"/>
                </a:cxn>
                <a:cxn ang="0">
                  <a:pos x="206" y="35"/>
                </a:cxn>
                <a:cxn ang="0">
                  <a:pos x="214" y="35"/>
                </a:cxn>
                <a:cxn ang="0">
                  <a:pos x="202" y="30"/>
                </a:cxn>
                <a:cxn ang="0">
                  <a:pos x="210" y="22"/>
                </a:cxn>
                <a:cxn ang="0">
                  <a:pos x="198" y="25"/>
                </a:cxn>
                <a:cxn ang="0">
                  <a:pos x="175" y="25"/>
                </a:cxn>
                <a:cxn ang="0">
                  <a:pos x="171" y="12"/>
                </a:cxn>
                <a:cxn ang="0">
                  <a:pos x="159" y="17"/>
                </a:cxn>
                <a:cxn ang="0">
                  <a:pos x="136" y="17"/>
                </a:cxn>
                <a:cxn ang="0">
                  <a:pos x="120" y="5"/>
                </a:cxn>
                <a:cxn ang="0">
                  <a:pos x="117" y="0"/>
                </a:cxn>
                <a:cxn ang="0">
                  <a:pos x="101" y="12"/>
                </a:cxn>
                <a:cxn ang="0">
                  <a:pos x="93" y="10"/>
                </a:cxn>
                <a:cxn ang="0">
                  <a:pos x="82" y="12"/>
                </a:cxn>
                <a:cxn ang="0">
                  <a:pos x="54" y="15"/>
                </a:cxn>
                <a:cxn ang="0">
                  <a:pos x="39" y="12"/>
                </a:cxn>
                <a:cxn ang="0">
                  <a:pos x="27" y="10"/>
                </a:cxn>
                <a:cxn ang="0">
                  <a:pos x="16" y="7"/>
                </a:cxn>
              </a:cxnLst>
              <a:rect l="0" t="0" r="r" b="b"/>
              <a:pathLst>
                <a:path w="214" h="89">
                  <a:moveTo>
                    <a:pt x="16" y="7"/>
                  </a:moveTo>
                  <a:lnTo>
                    <a:pt x="0" y="12"/>
                  </a:lnTo>
                  <a:lnTo>
                    <a:pt x="19" y="30"/>
                  </a:lnTo>
                  <a:lnTo>
                    <a:pt x="8" y="47"/>
                  </a:lnTo>
                  <a:lnTo>
                    <a:pt x="16" y="47"/>
                  </a:lnTo>
                  <a:lnTo>
                    <a:pt x="27" y="44"/>
                  </a:lnTo>
                  <a:lnTo>
                    <a:pt x="35" y="44"/>
                  </a:lnTo>
                  <a:lnTo>
                    <a:pt x="43" y="44"/>
                  </a:lnTo>
                  <a:lnTo>
                    <a:pt x="54" y="44"/>
                  </a:lnTo>
                  <a:lnTo>
                    <a:pt x="74" y="47"/>
                  </a:lnTo>
                  <a:lnTo>
                    <a:pt x="82" y="49"/>
                  </a:lnTo>
                  <a:lnTo>
                    <a:pt x="93" y="52"/>
                  </a:lnTo>
                  <a:lnTo>
                    <a:pt x="101" y="57"/>
                  </a:lnTo>
                  <a:lnTo>
                    <a:pt x="113" y="62"/>
                  </a:lnTo>
                  <a:lnTo>
                    <a:pt x="124" y="72"/>
                  </a:lnTo>
                  <a:lnTo>
                    <a:pt x="132" y="79"/>
                  </a:lnTo>
                  <a:lnTo>
                    <a:pt x="136" y="86"/>
                  </a:lnTo>
                  <a:lnTo>
                    <a:pt x="140" y="89"/>
                  </a:lnTo>
                  <a:lnTo>
                    <a:pt x="140" y="86"/>
                  </a:lnTo>
                  <a:lnTo>
                    <a:pt x="140" y="81"/>
                  </a:lnTo>
                  <a:lnTo>
                    <a:pt x="140" y="76"/>
                  </a:lnTo>
                  <a:lnTo>
                    <a:pt x="144" y="69"/>
                  </a:lnTo>
                  <a:lnTo>
                    <a:pt x="144" y="59"/>
                  </a:lnTo>
                  <a:lnTo>
                    <a:pt x="140" y="52"/>
                  </a:lnTo>
                  <a:lnTo>
                    <a:pt x="136" y="47"/>
                  </a:lnTo>
                  <a:lnTo>
                    <a:pt x="128" y="42"/>
                  </a:lnTo>
                  <a:lnTo>
                    <a:pt x="113" y="39"/>
                  </a:lnTo>
                  <a:lnTo>
                    <a:pt x="101" y="37"/>
                  </a:lnTo>
                  <a:lnTo>
                    <a:pt x="93" y="35"/>
                  </a:lnTo>
                  <a:lnTo>
                    <a:pt x="85" y="35"/>
                  </a:lnTo>
                  <a:lnTo>
                    <a:pt x="78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82" y="35"/>
                  </a:lnTo>
                  <a:lnTo>
                    <a:pt x="93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20" y="30"/>
                  </a:lnTo>
                  <a:lnTo>
                    <a:pt x="132" y="30"/>
                  </a:lnTo>
                  <a:lnTo>
                    <a:pt x="148" y="32"/>
                  </a:lnTo>
                  <a:lnTo>
                    <a:pt x="159" y="35"/>
                  </a:lnTo>
                  <a:lnTo>
                    <a:pt x="171" y="37"/>
                  </a:lnTo>
                  <a:lnTo>
                    <a:pt x="179" y="37"/>
                  </a:lnTo>
                  <a:lnTo>
                    <a:pt x="179" y="39"/>
                  </a:lnTo>
                  <a:lnTo>
                    <a:pt x="198" y="49"/>
                  </a:lnTo>
                  <a:lnTo>
                    <a:pt x="198" y="35"/>
                  </a:lnTo>
                  <a:lnTo>
                    <a:pt x="198" y="35"/>
                  </a:lnTo>
                  <a:lnTo>
                    <a:pt x="206" y="35"/>
                  </a:lnTo>
                  <a:lnTo>
                    <a:pt x="210" y="35"/>
                  </a:lnTo>
                  <a:lnTo>
                    <a:pt x="214" y="35"/>
                  </a:lnTo>
                  <a:lnTo>
                    <a:pt x="206" y="30"/>
                  </a:lnTo>
                  <a:lnTo>
                    <a:pt x="202" y="30"/>
                  </a:lnTo>
                  <a:lnTo>
                    <a:pt x="206" y="25"/>
                  </a:lnTo>
                  <a:lnTo>
                    <a:pt x="210" y="22"/>
                  </a:lnTo>
                  <a:lnTo>
                    <a:pt x="206" y="22"/>
                  </a:lnTo>
                  <a:lnTo>
                    <a:pt x="198" y="25"/>
                  </a:lnTo>
                  <a:lnTo>
                    <a:pt x="183" y="25"/>
                  </a:lnTo>
                  <a:lnTo>
                    <a:pt x="175" y="25"/>
                  </a:lnTo>
                  <a:lnTo>
                    <a:pt x="171" y="17"/>
                  </a:lnTo>
                  <a:lnTo>
                    <a:pt x="171" y="12"/>
                  </a:lnTo>
                  <a:lnTo>
                    <a:pt x="167" y="12"/>
                  </a:lnTo>
                  <a:lnTo>
                    <a:pt x="159" y="17"/>
                  </a:lnTo>
                  <a:lnTo>
                    <a:pt x="148" y="17"/>
                  </a:lnTo>
                  <a:lnTo>
                    <a:pt x="136" y="17"/>
                  </a:lnTo>
                  <a:lnTo>
                    <a:pt x="124" y="10"/>
                  </a:lnTo>
                  <a:lnTo>
                    <a:pt x="120" y="5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9" y="7"/>
                  </a:lnTo>
                  <a:lnTo>
                    <a:pt x="101" y="12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89" y="10"/>
                  </a:lnTo>
                  <a:lnTo>
                    <a:pt x="82" y="12"/>
                  </a:lnTo>
                  <a:lnTo>
                    <a:pt x="70" y="15"/>
                  </a:lnTo>
                  <a:lnTo>
                    <a:pt x="54" y="15"/>
                  </a:lnTo>
                  <a:lnTo>
                    <a:pt x="47" y="12"/>
                  </a:lnTo>
                  <a:lnTo>
                    <a:pt x="39" y="12"/>
                  </a:lnTo>
                  <a:lnTo>
                    <a:pt x="31" y="10"/>
                  </a:lnTo>
                  <a:lnTo>
                    <a:pt x="27" y="10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4" name="Freeform 224"/>
            <p:cNvSpPr>
              <a:spLocks/>
            </p:cNvSpPr>
            <p:nvPr/>
          </p:nvSpPr>
          <p:spPr bwMode="auto">
            <a:xfrm>
              <a:off x="4669" y="1701"/>
              <a:ext cx="198" cy="57"/>
            </a:xfrm>
            <a:custGeom>
              <a:avLst/>
              <a:gdLst/>
              <a:ahLst/>
              <a:cxnLst>
                <a:cxn ang="0">
                  <a:pos x="85" y="8"/>
                </a:cxn>
                <a:cxn ang="0">
                  <a:pos x="70" y="10"/>
                </a:cxn>
                <a:cxn ang="0">
                  <a:pos x="58" y="15"/>
                </a:cxn>
                <a:cxn ang="0">
                  <a:pos x="38" y="20"/>
                </a:cxn>
                <a:cxn ang="0">
                  <a:pos x="27" y="27"/>
                </a:cxn>
                <a:cxn ang="0">
                  <a:pos x="11" y="35"/>
                </a:cxn>
                <a:cxn ang="0">
                  <a:pos x="4" y="42"/>
                </a:cxn>
                <a:cxn ang="0">
                  <a:pos x="0" y="47"/>
                </a:cxn>
                <a:cxn ang="0">
                  <a:pos x="0" y="55"/>
                </a:cxn>
                <a:cxn ang="0">
                  <a:pos x="4" y="57"/>
                </a:cxn>
                <a:cxn ang="0">
                  <a:pos x="11" y="57"/>
                </a:cxn>
                <a:cxn ang="0">
                  <a:pos x="19" y="57"/>
                </a:cxn>
                <a:cxn ang="0">
                  <a:pos x="35" y="57"/>
                </a:cxn>
                <a:cxn ang="0">
                  <a:pos x="50" y="57"/>
                </a:cxn>
                <a:cxn ang="0">
                  <a:pos x="66" y="57"/>
                </a:cxn>
                <a:cxn ang="0">
                  <a:pos x="73" y="57"/>
                </a:cxn>
                <a:cxn ang="0">
                  <a:pos x="85" y="57"/>
                </a:cxn>
                <a:cxn ang="0">
                  <a:pos x="93" y="57"/>
                </a:cxn>
                <a:cxn ang="0">
                  <a:pos x="104" y="57"/>
                </a:cxn>
                <a:cxn ang="0">
                  <a:pos x="112" y="55"/>
                </a:cxn>
                <a:cxn ang="0">
                  <a:pos x="120" y="55"/>
                </a:cxn>
                <a:cxn ang="0">
                  <a:pos x="132" y="52"/>
                </a:cxn>
                <a:cxn ang="0">
                  <a:pos x="139" y="52"/>
                </a:cxn>
                <a:cxn ang="0">
                  <a:pos x="155" y="50"/>
                </a:cxn>
                <a:cxn ang="0">
                  <a:pos x="170" y="47"/>
                </a:cxn>
                <a:cxn ang="0">
                  <a:pos x="182" y="45"/>
                </a:cxn>
                <a:cxn ang="0">
                  <a:pos x="190" y="42"/>
                </a:cxn>
                <a:cxn ang="0">
                  <a:pos x="198" y="37"/>
                </a:cxn>
                <a:cxn ang="0">
                  <a:pos x="198" y="35"/>
                </a:cxn>
                <a:cxn ang="0">
                  <a:pos x="194" y="27"/>
                </a:cxn>
                <a:cxn ang="0">
                  <a:pos x="186" y="20"/>
                </a:cxn>
                <a:cxn ang="0">
                  <a:pos x="174" y="13"/>
                </a:cxn>
                <a:cxn ang="0">
                  <a:pos x="159" y="8"/>
                </a:cxn>
                <a:cxn ang="0">
                  <a:pos x="151" y="3"/>
                </a:cxn>
                <a:cxn ang="0">
                  <a:pos x="143" y="3"/>
                </a:cxn>
                <a:cxn ang="0">
                  <a:pos x="132" y="0"/>
                </a:cxn>
                <a:cxn ang="0">
                  <a:pos x="124" y="0"/>
                </a:cxn>
                <a:cxn ang="0">
                  <a:pos x="112" y="0"/>
                </a:cxn>
                <a:cxn ang="0">
                  <a:pos x="104" y="3"/>
                </a:cxn>
                <a:cxn ang="0">
                  <a:pos x="93" y="3"/>
                </a:cxn>
                <a:cxn ang="0">
                  <a:pos x="85" y="8"/>
                </a:cxn>
                <a:cxn ang="0">
                  <a:pos x="85" y="8"/>
                </a:cxn>
              </a:cxnLst>
              <a:rect l="0" t="0" r="r" b="b"/>
              <a:pathLst>
                <a:path w="198" h="57">
                  <a:moveTo>
                    <a:pt x="85" y="8"/>
                  </a:moveTo>
                  <a:lnTo>
                    <a:pt x="70" y="10"/>
                  </a:lnTo>
                  <a:lnTo>
                    <a:pt x="58" y="15"/>
                  </a:lnTo>
                  <a:lnTo>
                    <a:pt x="38" y="20"/>
                  </a:lnTo>
                  <a:lnTo>
                    <a:pt x="27" y="27"/>
                  </a:lnTo>
                  <a:lnTo>
                    <a:pt x="11" y="35"/>
                  </a:lnTo>
                  <a:lnTo>
                    <a:pt x="4" y="42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4" y="57"/>
                  </a:lnTo>
                  <a:lnTo>
                    <a:pt x="11" y="57"/>
                  </a:lnTo>
                  <a:lnTo>
                    <a:pt x="19" y="57"/>
                  </a:lnTo>
                  <a:lnTo>
                    <a:pt x="35" y="57"/>
                  </a:lnTo>
                  <a:lnTo>
                    <a:pt x="50" y="57"/>
                  </a:lnTo>
                  <a:lnTo>
                    <a:pt x="66" y="57"/>
                  </a:lnTo>
                  <a:lnTo>
                    <a:pt x="73" y="57"/>
                  </a:lnTo>
                  <a:lnTo>
                    <a:pt x="85" y="57"/>
                  </a:lnTo>
                  <a:lnTo>
                    <a:pt x="93" y="57"/>
                  </a:lnTo>
                  <a:lnTo>
                    <a:pt x="104" y="57"/>
                  </a:lnTo>
                  <a:lnTo>
                    <a:pt x="112" y="55"/>
                  </a:lnTo>
                  <a:lnTo>
                    <a:pt x="120" y="55"/>
                  </a:lnTo>
                  <a:lnTo>
                    <a:pt x="132" y="52"/>
                  </a:lnTo>
                  <a:lnTo>
                    <a:pt x="139" y="52"/>
                  </a:lnTo>
                  <a:lnTo>
                    <a:pt x="155" y="50"/>
                  </a:lnTo>
                  <a:lnTo>
                    <a:pt x="170" y="47"/>
                  </a:lnTo>
                  <a:lnTo>
                    <a:pt x="182" y="45"/>
                  </a:lnTo>
                  <a:lnTo>
                    <a:pt x="190" y="42"/>
                  </a:lnTo>
                  <a:lnTo>
                    <a:pt x="198" y="37"/>
                  </a:lnTo>
                  <a:lnTo>
                    <a:pt x="198" y="35"/>
                  </a:lnTo>
                  <a:lnTo>
                    <a:pt x="194" y="27"/>
                  </a:lnTo>
                  <a:lnTo>
                    <a:pt x="186" y="20"/>
                  </a:lnTo>
                  <a:lnTo>
                    <a:pt x="174" y="13"/>
                  </a:lnTo>
                  <a:lnTo>
                    <a:pt x="159" y="8"/>
                  </a:lnTo>
                  <a:lnTo>
                    <a:pt x="151" y="3"/>
                  </a:lnTo>
                  <a:lnTo>
                    <a:pt x="143" y="3"/>
                  </a:lnTo>
                  <a:lnTo>
                    <a:pt x="132" y="0"/>
                  </a:lnTo>
                  <a:lnTo>
                    <a:pt x="124" y="0"/>
                  </a:lnTo>
                  <a:lnTo>
                    <a:pt x="112" y="0"/>
                  </a:lnTo>
                  <a:lnTo>
                    <a:pt x="104" y="3"/>
                  </a:lnTo>
                  <a:lnTo>
                    <a:pt x="93" y="3"/>
                  </a:lnTo>
                  <a:lnTo>
                    <a:pt x="85" y="8"/>
                  </a:lnTo>
                  <a:lnTo>
                    <a:pt x="85" y="8"/>
                  </a:lnTo>
                  <a:close/>
                </a:path>
              </a:pathLst>
            </a:custGeom>
            <a:solidFill>
              <a:srgbClr val="F791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3" name="Freeform 223"/>
            <p:cNvSpPr>
              <a:spLocks/>
            </p:cNvSpPr>
            <p:nvPr/>
          </p:nvSpPr>
          <p:spPr bwMode="auto">
            <a:xfrm>
              <a:off x="4583" y="1584"/>
              <a:ext cx="571" cy="428"/>
            </a:xfrm>
            <a:custGeom>
              <a:avLst/>
              <a:gdLst/>
              <a:ahLst/>
              <a:cxnLst>
                <a:cxn ang="0">
                  <a:pos x="377" y="55"/>
                </a:cxn>
                <a:cxn ang="0">
                  <a:pos x="365" y="32"/>
                </a:cxn>
                <a:cxn ang="0">
                  <a:pos x="338" y="20"/>
                </a:cxn>
                <a:cxn ang="0">
                  <a:pos x="299" y="8"/>
                </a:cxn>
                <a:cxn ang="0">
                  <a:pos x="272" y="5"/>
                </a:cxn>
                <a:cxn ang="0">
                  <a:pos x="237" y="0"/>
                </a:cxn>
                <a:cxn ang="0">
                  <a:pos x="206" y="0"/>
                </a:cxn>
                <a:cxn ang="0">
                  <a:pos x="179" y="0"/>
                </a:cxn>
                <a:cxn ang="0">
                  <a:pos x="152" y="5"/>
                </a:cxn>
                <a:cxn ang="0">
                  <a:pos x="109" y="15"/>
                </a:cxn>
                <a:cxn ang="0">
                  <a:pos x="70" y="35"/>
                </a:cxn>
                <a:cxn ang="0">
                  <a:pos x="39" y="60"/>
                </a:cxn>
                <a:cxn ang="0">
                  <a:pos x="16" y="89"/>
                </a:cxn>
                <a:cxn ang="0">
                  <a:pos x="8" y="109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71"/>
                </a:cxn>
                <a:cxn ang="0">
                  <a:pos x="0" y="188"/>
                </a:cxn>
                <a:cxn ang="0">
                  <a:pos x="0" y="208"/>
                </a:cxn>
                <a:cxn ang="0">
                  <a:pos x="8" y="227"/>
                </a:cxn>
                <a:cxn ang="0">
                  <a:pos x="24" y="250"/>
                </a:cxn>
                <a:cxn ang="0">
                  <a:pos x="58" y="260"/>
                </a:cxn>
                <a:cxn ang="0">
                  <a:pos x="90" y="260"/>
                </a:cxn>
                <a:cxn ang="0">
                  <a:pos x="97" y="262"/>
                </a:cxn>
                <a:cxn ang="0">
                  <a:pos x="117" y="282"/>
                </a:cxn>
                <a:cxn ang="0">
                  <a:pos x="144" y="302"/>
                </a:cxn>
                <a:cxn ang="0">
                  <a:pos x="175" y="314"/>
                </a:cxn>
                <a:cxn ang="0">
                  <a:pos x="206" y="316"/>
                </a:cxn>
                <a:cxn ang="0">
                  <a:pos x="237" y="316"/>
                </a:cxn>
                <a:cxn ang="0">
                  <a:pos x="268" y="311"/>
                </a:cxn>
                <a:cxn ang="0">
                  <a:pos x="307" y="306"/>
                </a:cxn>
                <a:cxn ang="0">
                  <a:pos x="350" y="302"/>
                </a:cxn>
                <a:cxn ang="0">
                  <a:pos x="385" y="292"/>
                </a:cxn>
                <a:cxn ang="0">
                  <a:pos x="427" y="282"/>
                </a:cxn>
                <a:cxn ang="0">
                  <a:pos x="462" y="272"/>
                </a:cxn>
                <a:cxn ang="0">
                  <a:pos x="489" y="260"/>
                </a:cxn>
                <a:cxn ang="0">
                  <a:pos x="520" y="247"/>
                </a:cxn>
                <a:cxn ang="0">
                  <a:pos x="552" y="218"/>
                </a:cxn>
                <a:cxn ang="0">
                  <a:pos x="567" y="190"/>
                </a:cxn>
                <a:cxn ang="0">
                  <a:pos x="567" y="163"/>
                </a:cxn>
                <a:cxn ang="0">
                  <a:pos x="563" y="139"/>
                </a:cxn>
                <a:cxn ang="0">
                  <a:pos x="548" y="116"/>
                </a:cxn>
                <a:cxn ang="0">
                  <a:pos x="524" y="97"/>
                </a:cxn>
                <a:cxn ang="0">
                  <a:pos x="489" y="84"/>
                </a:cxn>
                <a:cxn ang="0">
                  <a:pos x="451" y="74"/>
                </a:cxn>
                <a:cxn ang="0">
                  <a:pos x="408" y="65"/>
                </a:cxn>
                <a:cxn ang="0">
                  <a:pos x="381" y="62"/>
                </a:cxn>
              </a:cxnLst>
              <a:rect l="0" t="0" r="r" b="b"/>
              <a:pathLst>
                <a:path w="571" h="316">
                  <a:moveTo>
                    <a:pt x="381" y="62"/>
                  </a:moveTo>
                  <a:lnTo>
                    <a:pt x="377" y="60"/>
                  </a:lnTo>
                  <a:lnTo>
                    <a:pt x="377" y="55"/>
                  </a:lnTo>
                  <a:lnTo>
                    <a:pt x="377" y="47"/>
                  </a:lnTo>
                  <a:lnTo>
                    <a:pt x="369" y="37"/>
                  </a:lnTo>
                  <a:lnTo>
                    <a:pt x="365" y="32"/>
                  </a:lnTo>
                  <a:lnTo>
                    <a:pt x="357" y="28"/>
                  </a:lnTo>
                  <a:lnTo>
                    <a:pt x="350" y="23"/>
                  </a:lnTo>
                  <a:lnTo>
                    <a:pt x="338" y="20"/>
                  </a:lnTo>
                  <a:lnTo>
                    <a:pt x="322" y="13"/>
                  </a:lnTo>
                  <a:lnTo>
                    <a:pt x="311" y="10"/>
                  </a:lnTo>
                  <a:lnTo>
                    <a:pt x="299" y="8"/>
                  </a:lnTo>
                  <a:lnTo>
                    <a:pt x="291" y="8"/>
                  </a:lnTo>
                  <a:lnTo>
                    <a:pt x="284" y="5"/>
                  </a:lnTo>
                  <a:lnTo>
                    <a:pt x="272" y="5"/>
                  </a:lnTo>
                  <a:lnTo>
                    <a:pt x="260" y="3"/>
                  </a:lnTo>
                  <a:lnTo>
                    <a:pt x="249" y="3"/>
                  </a:lnTo>
                  <a:lnTo>
                    <a:pt x="237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06" y="0"/>
                  </a:lnTo>
                  <a:lnTo>
                    <a:pt x="198" y="0"/>
                  </a:lnTo>
                  <a:lnTo>
                    <a:pt x="187" y="0"/>
                  </a:lnTo>
                  <a:lnTo>
                    <a:pt x="179" y="0"/>
                  </a:lnTo>
                  <a:lnTo>
                    <a:pt x="167" y="3"/>
                  </a:lnTo>
                  <a:lnTo>
                    <a:pt x="159" y="3"/>
                  </a:lnTo>
                  <a:lnTo>
                    <a:pt x="152" y="5"/>
                  </a:lnTo>
                  <a:lnTo>
                    <a:pt x="136" y="8"/>
                  </a:lnTo>
                  <a:lnTo>
                    <a:pt x="124" y="13"/>
                  </a:lnTo>
                  <a:lnTo>
                    <a:pt x="109" y="15"/>
                  </a:lnTo>
                  <a:lnTo>
                    <a:pt x="93" y="23"/>
                  </a:lnTo>
                  <a:lnTo>
                    <a:pt x="82" y="28"/>
                  </a:lnTo>
                  <a:lnTo>
                    <a:pt x="70" y="35"/>
                  </a:lnTo>
                  <a:lnTo>
                    <a:pt x="58" y="42"/>
                  </a:lnTo>
                  <a:lnTo>
                    <a:pt x="47" y="50"/>
                  </a:lnTo>
                  <a:lnTo>
                    <a:pt x="39" y="60"/>
                  </a:lnTo>
                  <a:lnTo>
                    <a:pt x="31" y="70"/>
                  </a:lnTo>
                  <a:lnTo>
                    <a:pt x="20" y="79"/>
                  </a:lnTo>
                  <a:lnTo>
                    <a:pt x="16" y="89"/>
                  </a:lnTo>
                  <a:lnTo>
                    <a:pt x="12" y="97"/>
                  </a:lnTo>
                  <a:lnTo>
                    <a:pt x="12" y="102"/>
                  </a:lnTo>
                  <a:lnTo>
                    <a:pt x="8" y="109"/>
                  </a:lnTo>
                  <a:lnTo>
                    <a:pt x="4" y="116"/>
                  </a:lnTo>
                  <a:lnTo>
                    <a:pt x="0" y="121"/>
                  </a:lnTo>
                  <a:lnTo>
                    <a:pt x="0" y="129"/>
                  </a:lnTo>
                  <a:lnTo>
                    <a:pt x="0" y="134"/>
                  </a:lnTo>
                  <a:lnTo>
                    <a:pt x="0" y="141"/>
                  </a:lnTo>
                  <a:lnTo>
                    <a:pt x="0" y="148"/>
                  </a:lnTo>
                  <a:lnTo>
                    <a:pt x="0" y="156"/>
                  </a:lnTo>
                  <a:lnTo>
                    <a:pt x="0" y="163"/>
                  </a:lnTo>
                  <a:lnTo>
                    <a:pt x="0" y="171"/>
                  </a:lnTo>
                  <a:lnTo>
                    <a:pt x="0" y="176"/>
                  </a:lnTo>
                  <a:lnTo>
                    <a:pt x="0" y="183"/>
                  </a:lnTo>
                  <a:lnTo>
                    <a:pt x="0" y="188"/>
                  </a:lnTo>
                  <a:lnTo>
                    <a:pt x="0" y="195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3"/>
                  </a:lnTo>
                  <a:lnTo>
                    <a:pt x="4" y="218"/>
                  </a:lnTo>
                  <a:lnTo>
                    <a:pt x="8" y="227"/>
                  </a:lnTo>
                  <a:lnTo>
                    <a:pt x="12" y="237"/>
                  </a:lnTo>
                  <a:lnTo>
                    <a:pt x="20" y="242"/>
                  </a:lnTo>
                  <a:lnTo>
                    <a:pt x="24" y="250"/>
                  </a:lnTo>
                  <a:lnTo>
                    <a:pt x="35" y="255"/>
                  </a:lnTo>
                  <a:lnTo>
                    <a:pt x="47" y="260"/>
                  </a:lnTo>
                  <a:lnTo>
                    <a:pt x="58" y="260"/>
                  </a:lnTo>
                  <a:lnTo>
                    <a:pt x="70" y="262"/>
                  </a:lnTo>
                  <a:lnTo>
                    <a:pt x="82" y="260"/>
                  </a:lnTo>
                  <a:lnTo>
                    <a:pt x="90" y="260"/>
                  </a:lnTo>
                  <a:lnTo>
                    <a:pt x="93" y="260"/>
                  </a:lnTo>
                  <a:lnTo>
                    <a:pt x="97" y="260"/>
                  </a:lnTo>
                  <a:lnTo>
                    <a:pt x="97" y="262"/>
                  </a:lnTo>
                  <a:lnTo>
                    <a:pt x="101" y="267"/>
                  </a:lnTo>
                  <a:lnTo>
                    <a:pt x="105" y="272"/>
                  </a:lnTo>
                  <a:lnTo>
                    <a:pt x="117" y="282"/>
                  </a:lnTo>
                  <a:lnTo>
                    <a:pt x="124" y="289"/>
                  </a:lnTo>
                  <a:lnTo>
                    <a:pt x="140" y="299"/>
                  </a:lnTo>
                  <a:lnTo>
                    <a:pt x="144" y="302"/>
                  </a:lnTo>
                  <a:lnTo>
                    <a:pt x="152" y="306"/>
                  </a:lnTo>
                  <a:lnTo>
                    <a:pt x="163" y="309"/>
                  </a:lnTo>
                  <a:lnTo>
                    <a:pt x="175" y="314"/>
                  </a:lnTo>
                  <a:lnTo>
                    <a:pt x="183" y="314"/>
                  </a:lnTo>
                  <a:lnTo>
                    <a:pt x="198" y="316"/>
                  </a:lnTo>
                  <a:lnTo>
                    <a:pt x="206" y="316"/>
                  </a:lnTo>
                  <a:lnTo>
                    <a:pt x="218" y="316"/>
                  </a:lnTo>
                  <a:lnTo>
                    <a:pt x="225" y="316"/>
                  </a:lnTo>
                  <a:lnTo>
                    <a:pt x="237" y="316"/>
                  </a:lnTo>
                  <a:lnTo>
                    <a:pt x="245" y="314"/>
                  </a:lnTo>
                  <a:lnTo>
                    <a:pt x="256" y="314"/>
                  </a:lnTo>
                  <a:lnTo>
                    <a:pt x="268" y="311"/>
                  </a:lnTo>
                  <a:lnTo>
                    <a:pt x="284" y="311"/>
                  </a:lnTo>
                  <a:lnTo>
                    <a:pt x="295" y="309"/>
                  </a:lnTo>
                  <a:lnTo>
                    <a:pt x="307" y="306"/>
                  </a:lnTo>
                  <a:lnTo>
                    <a:pt x="322" y="304"/>
                  </a:lnTo>
                  <a:lnTo>
                    <a:pt x="334" y="304"/>
                  </a:lnTo>
                  <a:lnTo>
                    <a:pt x="350" y="302"/>
                  </a:lnTo>
                  <a:lnTo>
                    <a:pt x="361" y="297"/>
                  </a:lnTo>
                  <a:lnTo>
                    <a:pt x="373" y="294"/>
                  </a:lnTo>
                  <a:lnTo>
                    <a:pt x="385" y="292"/>
                  </a:lnTo>
                  <a:lnTo>
                    <a:pt x="400" y="289"/>
                  </a:lnTo>
                  <a:lnTo>
                    <a:pt x="412" y="287"/>
                  </a:lnTo>
                  <a:lnTo>
                    <a:pt x="427" y="282"/>
                  </a:lnTo>
                  <a:lnTo>
                    <a:pt x="439" y="279"/>
                  </a:lnTo>
                  <a:lnTo>
                    <a:pt x="451" y="274"/>
                  </a:lnTo>
                  <a:lnTo>
                    <a:pt x="462" y="272"/>
                  </a:lnTo>
                  <a:lnTo>
                    <a:pt x="470" y="267"/>
                  </a:lnTo>
                  <a:lnTo>
                    <a:pt x="482" y="264"/>
                  </a:lnTo>
                  <a:lnTo>
                    <a:pt x="489" y="260"/>
                  </a:lnTo>
                  <a:lnTo>
                    <a:pt x="501" y="255"/>
                  </a:lnTo>
                  <a:lnTo>
                    <a:pt x="509" y="250"/>
                  </a:lnTo>
                  <a:lnTo>
                    <a:pt x="520" y="247"/>
                  </a:lnTo>
                  <a:lnTo>
                    <a:pt x="532" y="237"/>
                  </a:lnTo>
                  <a:lnTo>
                    <a:pt x="544" y="227"/>
                  </a:lnTo>
                  <a:lnTo>
                    <a:pt x="552" y="218"/>
                  </a:lnTo>
                  <a:lnTo>
                    <a:pt x="559" y="208"/>
                  </a:lnTo>
                  <a:lnTo>
                    <a:pt x="563" y="200"/>
                  </a:lnTo>
                  <a:lnTo>
                    <a:pt x="567" y="190"/>
                  </a:lnTo>
                  <a:lnTo>
                    <a:pt x="571" y="181"/>
                  </a:lnTo>
                  <a:lnTo>
                    <a:pt x="571" y="171"/>
                  </a:lnTo>
                  <a:lnTo>
                    <a:pt x="567" y="163"/>
                  </a:lnTo>
                  <a:lnTo>
                    <a:pt x="567" y="153"/>
                  </a:lnTo>
                  <a:lnTo>
                    <a:pt x="563" y="146"/>
                  </a:lnTo>
                  <a:lnTo>
                    <a:pt x="563" y="139"/>
                  </a:lnTo>
                  <a:lnTo>
                    <a:pt x="555" y="129"/>
                  </a:lnTo>
                  <a:lnTo>
                    <a:pt x="552" y="121"/>
                  </a:lnTo>
                  <a:lnTo>
                    <a:pt x="548" y="116"/>
                  </a:lnTo>
                  <a:lnTo>
                    <a:pt x="544" y="109"/>
                  </a:lnTo>
                  <a:lnTo>
                    <a:pt x="536" y="104"/>
                  </a:lnTo>
                  <a:lnTo>
                    <a:pt x="524" y="97"/>
                  </a:lnTo>
                  <a:lnTo>
                    <a:pt x="513" y="92"/>
                  </a:lnTo>
                  <a:lnTo>
                    <a:pt x="501" y="89"/>
                  </a:lnTo>
                  <a:lnTo>
                    <a:pt x="489" y="84"/>
                  </a:lnTo>
                  <a:lnTo>
                    <a:pt x="474" y="79"/>
                  </a:lnTo>
                  <a:lnTo>
                    <a:pt x="462" y="77"/>
                  </a:lnTo>
                  <a:lnTo>
                    <a:pt x="451" y="74"/>
                  </a:lnTo>
                  <a:lnTo>
                    <a:pt x="435" y="70"/>
                  </a:lnTo>
                  <a:lnTo>
                    <a:pt x="423" y="67"/>
                  </a:lnTo>
                  <a:lnTo>
                    <a:pt x="408" y="65"/>
                  </a:lnTo>
                  <a:lnTo>
                    <a:pt x="400" y="65"/>
                  </a:lnTo>
                  <a:lnTo>
                    <a:pt x="385" y="62"/>
                  </a:lnTo>
                  <a:lnTo>
                    <a:pt x="381" y="62"/>
                  </a:lnTo>
                  <a:lnTo>
                    <a:pt x="381" y="62"/>
                  </a:lnTo>
                  <a:close/>
                </a:path>
              </a:pathLst>
            </a:custGeom>
            <a:solidFill>
              <a:srgbClr val="F024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5" name="Freeform 225"/>
            <p:cNvSpPr>
              <a:spLocks/>
            </p:cNvSpPr>
            <p:nvPr/>
          </p:nvSpPr>
          <p:spPr bwMode="auto">
            <a:xfrm>
              <a:off x="4680" y="1751"/>
              <a:ext cx="497" cy="271"/>
            </a:xfrm>
            <a:custGeom>
              <a:avLst/>
              <a:gdLst/>
              <a:ahLst/>
              <a:cxnLst>
                <a:cxn ang="0">
                  <a:pos x="225" y="200"/>
                </a:cxn>
                <a:cxn ang="0">
                  <a:pos x="222" y="187"/>
                </a:cxn>
                <a:cxn ang="0">
                  <a:pos x="218" y="175"/>
                </a:cxn>
                <a:cxn ang="0">
                  <a:pos x="218" y="160"/>
                </a:cxn>
                <a:cxn ang="0">
                  <a:pos x="218" y="140"/>
                </a:cxn>
                <a:cxn ang="0">
                  <a:pos x="229" y="123"/>
                </a:cxn>
                <a:cxn ang="0">
                  <a:pos x="249" y="106"/>
                </a:cxn>
                <a:cxn ang="0">
                  <a:pos x="276" y="93"/>
                </a:cxn>
                <a:cxn ang="0">
                  <a:pos x="299" y="79"/>
                </a:cxn>
                <a:cxn ang="0">
                  <a:pos x="307" y="71"/>
                </a:cxn>
                <a:cxn ang="0">
                  <a:pos x="295" y="54"/>
                </a:cxn>
                <a:cxn ang="0">
                  <a:pos x="268" y="42"/>
                </a:cxn>
                <a:cxn ang="0">
                  <a:pos x="260" y="27"/>
                </a:cxn>
                <a:cxn ang="0">
                  <a:pos x="307" y="0"/>
                </a:cxn>
                <a:cxn ang="0">
                  <a:pos x="323" y="2"/>
                </a:cxn>
                <a:cxn ang="0">
                  <a:pos x="342" y="5"/>
                </a:cxn>
                <a:cxn ang="0">
                  <a:pos x="369" y="12"/>
                </a:cxn>
                <a:cxn ang="0">
                  <a:pos x="400" y="22"/>
                </a:cxn>
                <a:cxn ang="0">
                  <a:pos x="431" y="37"/>
                </a:cxn>
                <a:cxn ang="0">
                  <a:pos x="458" y="54"/>
                </a:cxn>
                <a:cxn ang="0">
                  <a:pos x="470" y="64"/>
                </a:cxn>
                <a:cxn ang="0">
                  <a:pos x="486" y="76"/>
                </a:cxn>
                <a:cxn ang="0">
                  <a:pos x="493" y="89"/>
                </a:cxn>
                <a:cxn ang="0">
                  <a:pos x="497" y="103"/>
                </a:cxn>
                <a:cxn ang="0">
                  <a:pos x="497" y="116"/>
                </a:cxn>
                <a:cxn ang="0">
                  <a:pos x="493" y="131"/>
                </a:cxn>
                <a:cxn ang="0">
                  <a:pos x="482" y="145"/>
                </a:cxn>
                <a:cxn ang="0">
                  <a:pos x="470" y="160"/>
                </a:cxn>
                <a:cxn ang="0">
                  <a:pos x="455" y="175"/>
                </a:cxn>
                <a:cxn ang="0">
                  <a:pos x="435" y="190"/>
                </a:cxn>
                <a:cxn ang="0">
                  <a:pos x="412" y="202"/>
                </a:cxn>
                <a:cxn ang="0">
                  <a:pos x="389" y="214"/>
                </a:cxn>
                <a:cxn ang="0">
                  <a:pos x="361" y="227"/>
                </a:cxn>
                <a:cxn ang="0">
                  <a:pos x="334" y="239"/>
                </a:cxn>
                <a:cxn ang="0">
                  <a:pos x="303" y="247"/>
                </a:cxn>
                <a:cxn ang="0">
                  <a:pos x="268" y="256"/>
                </a:cxn>
                <a:cxn ang="0">
                  <a:pos x="237" y="261"/>
                </a:cxn>
                <a:cxn ang="0">
                  <a:pos x="206" y="266"/>
                </a:cxn>
                <a:cxn ang="0">
                  <a:pos x="187" y="269"/>
                </a:cxn>
                <a:cxn ang="0">
                  <a:pos x="171" y="269"/>
                </a:cxn>
                <a:cxn ang="0">
                  <a:pos x="140" y="271"/>
                </a:cxn>
                <a:cxn ang="0">
                  <a:pos x="117" y="269"/>
                </a:cxn>
                <a:cxn ang="0">
                  <a:pos x="93" y="266"/>
                </a:cxn>
                <a:cxn ang="0">
                  <a:pos x="74" y="264"/>
                </a:cxn>
                <a:cxn ang="0">
                  <a:pos x="55" y="259"/>
                </a:cxn>
                <a:cxn ang="0">
                  <a:pos x="31" y="249"/>
                </a:cxn>
                <a:cxn ang="0">
                  <a:pos x="12" y="234"/>
                </a:cxn>
                <a:cxn ang="0">
                  <a:pos x="4" y="222"/>
                </a:cxn>
                <a:cxn ang="0">
                  <a:pos x="0" y="207"/>
                </a:cxn>
              </a:cxnLst>
              <a:rect l="0" t="0" r="r" b="b"/>
              <a:pathLst>
                <a:path w="497" h="271">
                  <a:moveTo>
                    <a:pt x="0" y="207"/>
                  </a:moveTo>
                  <a:lnTo>
                    <a:pt x="225" y="200"/>
                  </a:lnTo>
                  <a:lnTo>
                    <a:pt x="225" y="197"/>
                  </a:lnTo>
                  <a:lnTo>
                    <a:pt x="222" y="187"/>
                  </a:lnTo>
                  <a:lnTo>
                    <a:pt x="218" y="182"/>
                  </a:lnTo>
                  <a:lnTo>
                    <a:pt x="218" y="175"/>
                  </a:lnTo>
                  <a:lnTo>
                    <a:pt x="214" y="168"/>
                  </a:lnTo>
                  <a:lnTo>
                    <a:pt x="218" y="160"/>
                  </a:lnTo>
                  <a:lnTo>
                    <a:pt x="218" y="150"/>
                  </a:lnTo>
                  <a:lnTo>
                    <a:pt x="218" y="140"/>
                  </a:lnTo>
                  <a:lnTo>
                    <a:pt x="225" y="133"/>
                  </a:lnTo>
                  <a:lnTo>
                    <a:pt x="229" y="123"/>
                  </a:lnTo>
                  <a:lnTo>
                    <a:pt x="237" y="116"/>
                  </a:lnTo>
                  <a:lnTo>
                    <a:pt x="249" y="106"/>
                  </a:lnTo>
                  <a:lnTo>
                    <a:pt x="260" y="98"/>
                  </a:lnTo>
                  <a:lnTo>
                    <a:pt x="276" y="93"/>
                  </a:lnTo>
                  <a:lnTo>
                    <a:pt x="288" y="86"/>
                  </a:lnTo>
                  <a:lnTo>
                    <a:pt x="299" y="79"/>
                  </a:lnTo>
                  <a:lnTo>
                    <a:pt x="307" y="74"/>
                  </a:lnTo>
                  <a:lnTo>
                    <a:pt x="307" y="71"/>
                  </a:lnTo>
                  <a:lnTo>
                    <a:pt x="307" y="61"/>
                  </a:lnTo>
                  <a:lnTo>
                    <a:pt x="295" y="54"/>
                  </a:lnTo>
                  <a:lnTo>
                    <a:pt x="280" y="49"/>
                  </a:lnTo>
                  <a:lnTo>
                    <a:pt x="268" y="42"/>
                  </a:lnTo>
                  <a:lnTo>
                    <a:pt x="260" y="34"/>
                  </a:lnTo>
                  <a:lnTo>
                    <a:pt x="260" y="27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23" y="2"/>
                  </a:lnTo>
                  <a:lnTo>
                    <a:pt x="330" y="2"/>
                  </a:lnTo>
                  <a:lnTo>
                    <a:pt x="342" y="5"/>
                  </a:lnTo>
                  <a:lnTo>
                    <a:pt x="357" y="7"/>
                  </a:lnTo>
                  <a:lnTo>
                    <a:pt x="369" y="12"/>
                  </a:lnTo>
                  <a:lnTo>
                    <a:pt x="385" y="15"/>
                  </a:lnTo>
                  <a:lnTo>
                    <a:pt x="400" y="22"/>
                  </a:lnTo>
                  <a:lnTo>
                    <a:pt x="412" y="27"/>
                  </a:lnTo>
                  <a:lnTo>
                    <a:pt x="431" y="37"/>
                  </a:lnTo>
                  <a:lnTo>
                    <a:pt x="443" y="42"/>
                  </a:lnTo>
                  <a:lnTo>
                    <a:pt x="458" y="54"/>
                  </a:lnTo>
                  <a:lnTo>
                    <a:pt x="466" y="59"/>
                  </a:lnTo>
                  <a:lnTo>
                    <a:pt x="470" y="64"/>
                  </a:lnTo>
                  <a:lnTo>
                    <a:pt x="478" y="69"/>
                  </a:lnTo>
                  <a:lnTo>
                    <a:pt x="486" y="76"/>
                  </a:lnTo>
                  <a:lnTo>
                    <a:pt x="489" y="84"/>
                  </a:lnTo>
                  <a:lnTo>
                    <a:pt x="493" y="89"/>
                  </a:lnTo>
                  <a:lnTo>
                    <a:pt x="497" y="96"/>
                  </a:lnTo>
                  <a:lnTo>
                    <a:pt x="497" y="103"/>
                  </a:lnTo>
                  <a:lnTo>
                    <a:pt x="497" y="108"/>
                  </a:lnTo>
                  <a:lnTo>
                    <a:pt x="497" y="116"/>
                  </a:lnTo>
                  <a:lnTo>
                    <a:pt x="493" y="123"/>
                  </a:lnTo>
                  <a:lnTo>
                    <a:pt x="493" y="131"/>
                  </a:lnTo>
                  <a:lnTo>
                    <a:pt x="489" y="138"/>
                  </a:lnTo>
                  <a:lnTo>
                    <a:pt x="482" y="145"/>
                  </a:lnTo>
                  <a:lnTo>
                    <a:pt x="478" y="153"/>
                  </a:lnTo>
                  <a:lnTo>
                    <a:pt x="470" y="160"/>
                  </a:lnTo>
                  <a:lnTo>
                    <a:pt x="462" y="168"/>
                  </a:lnTo>
                  <a:lnTo>
                    <a:pt x="455" y="175"/>
                  </a:lnTo>
                  <a:lnTo>
                    <a:pt x="443" y="182"/>
                  </a:lnTo>
                  <a:lnTo>
                    <a:pt x="435" y="190"/>
                  </a:lnTo>
                  <a:lnTo>
                    <a:pt x="423" y="195"/>
                  </a:lnTo>
                  <a:lnTo>
                    <a:pt x="412" y="202"/>
                  </a:lnTo>
                  <a:lnTo>
                    <a:pt x="400" y="207"/>
                  </a:lnTo>
                  <a:lnTo>
                    <a:pt x="389" y="214"/>
                  </a:lnTo>
                  <a:lnTo>
                    <a:pt x="373" y="219"/>
                  </a:lnTo>
                  <a:lnTo>
                    <a:pt x="361" y="227"/>
                  </a:lnTo>
                  <a:lnTo>
                    <a:pt x="346" y="232"/>
                  </a:lnTo>
                  <a:lnTo>
                    <a:pt x="334" y="239"/>
                  </a:lnTo>
                  <a:lnTo>
                    <a:pt x="319" y="242"/>
                  </a:lnTo>
                  <a:lnTo>
                    <a:pt x="303" y="247"/>
                  </a:lnTo>
                  <a:lnTo>
                    <a:pt x="288" y="251"/>
                  </a:lnTo>
                  <a:lnTo>
                    <a:pt x="268" y="256"/>
                  </a:lnTo>
                  <a:lnTo>
                    <a:pt x="253" y="259"/>
                  </a:lnTo>
                  <a:lnTo>
                    <a:pt x="237" y="261"/>
                  </a:lnTo>
                  <a:lnTo>
                    <a:pt x="222" y="264"/>
                  </a:lnTo>
                  <a:lnTo>
                    <a:pt x="206" y="266"/>
                  </a:lnTo>
                  <a:lnTo>
                    <a:pt x="194" y="266"/>
                  </a:lnTo>
                  <a:lnTo>
                    <a:pt x="187" y="269"/>
                  </a:lnTo>
                  <a:lnTo>
                    <a:pt x="179" y="269"/>
                  </a:lnTo>
                  <a:lnTo>
                    <a:pt x="171" y="269"/>
                  </a:lnTo>
                  <a:lnTo>
                    <a:pt x="156" y="269"/>
                  </a:lnTo>
                  <a:lnTo>
                    <a:pt x="140" y="271"/>
                  </a:lnTo>
                  <a:lnTo>
                    <a:pt x="128" y="269"/>
                  </a:lnTo>
                  <a:lnTo>
                    <a:pt x="117" y="269"/>
                  </a:lnTo>
                  <a:lnTo>
                    <a:pt x="101" y="269"/>
                  </a:lnTo>
                  <a:lnTo>
                    <a:pt x="93" y="266"/>
                  </a:lnTo>
                  <a:lnTo>
                    <a:pt x="82" y="266"/>
                  </a:lnTo>
                  <a:lnTo>
                    <a:pt x="74" y="264"/>
                  </a:lnTo>
                  <a:lnTo>
                    <a:pt x="62" y="261"/>
                  </a:lnTo>
                  <a:lnTo>
                    <a:pt x="55" y="259"/>
                  </a:lnTo>
                  <a:lnTo>
                    <a:pt x="39" y="254"/>
                  </a:lnTo>
                  <a:lnTo>
                    <a:pt x="31" y="249"/>
                  </a:lnTo>
                  <a:lnTo>
                    <a:pt x="20" y="242"/>
                  </a:lnTo>
                  <a:lnTo>
                    <a:pt x="12" y="234"/>
                  </a:lnTo>
                  <a:lnTo>
                    <a:pt x="8" y="229"/>
                  </a:lnTo>
                  <a:lnTo>
                    <a:pt x="4" y="222"/>
                  </a:lnTo>
                  <a:lnTo>
                    <a:pt x="0" y="212"/>
                  </a:lnTo>
                  <a:lnTo>
                    <a:pt x="0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6" name="Freeform 226"/>
            <p:cNvSpPr>
              <a:spLocks/>
            </p:cNvSpPr>
            <p:nvPr/>
          </p:nvSpPr>
          <p:spPr bwMode="auto">
            <a:xfrm>
              <a:off x="4992" y="1632"/>
              <a:ext cx="136" cy="89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4" y="71"/>
                </a:cxn>
                <a:cxn ang="0">
                  <a:pos x="11" y="67"/>
                </a:cxn>
                <a:cxn ang="0">
                  <a:pos x="23" y="59"/>
                </a:cxn>
                <a:cxn ang="0">
                  <a:pos x="39" y="52"/>
                </a:cxn>
                <a:cxn ang="0">
                  <a:pos x="50" y="39"/>
                </a:cxn>
                <a:cxn ang="0">
                  <a:pos x="62" y="32"/>
                </a:cxn>
                <a:cxn ang="0">
                  <a:pos x="70" y="22"/>
                </a:cxn>
                <a:cxn ang="0">
                  <a:pos x="77" y="17"/>
                </a:cxn>
                <a:cxn ang="0">
                  <a:pos x="81" y="10"/>
                </a:cxn>
                <a:cxn ang="0">
                  <a:pos x="85" y="5"/>
                </a:cxn>
                <a:cxn ang="0">
                  <a:pos x="93" y="0"/>
                </a:cxn>
                <a:cxn ang="0">
                  <a:pos x="108" y="2"/>
                </a:cxn>
                <a:cxn ang="0">
                  <a:pos x="116" y="5"/>
                </a:cxn>
                <a:cxn ang="0">
                  <a:pos x="128" y="5"/>
                </a:cxn>
                <a:cxn ang="0">
                  <a:pos x="136" y="7"/>
                </a:cxn>
                <a:cxn ang="0">
                  <a:pos x="136" y="15"/>
                </a:cxn>
                <a:cxn ang="0">
                  <a:pos x="128" y="17"/>
                </a:cxn>
                <a:cxn ang="0">
                  <a:pos x="120" y="22"/>
                </a:cxn>
                <a:cxn ang="0">
                  <a:pos x="108" y="27"/>
                </a:cxn>
                <a:cxn ang="0">
                  <a:pos x="97" y="34"/>
                </a:cxn>
                <a:cxn ang="0">
                  <a:pos x="89" y="39"/>
                </a:cxn>
                <a:cxn ang="0">
                  <a:pos x="77" y="49"/>
                </a:cxn>
                <a:cxn ang="0">
                  <a:pos x="62" y="59"/>
                </a:cxn>
                <a:cxn ang="0">
                  <a:pos x="50" y="67"/>
                </a:cxn>
                <a:cxn ang="0">
                  <a:pos x="35" y="76"/>
                </a:cxn>
                <a:cxn ang="0">
                  <a:pos x="23" y="84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0" y="76"/>
                </a:cxn>
                <a:cxn ang="0">
                  <a:pos x="0" y="76"/>
                </a:cxn>
              </a:cxnLst>
              <a:rect l="0" t="0" r="r" b="b"/>
              <a:pathLst>
                <a:path w="136" h="89">
                  <a:moveTo>
                    <a:pt x="0" y="76"/>
                  </a:moveTo>
                  <a:lnTo>
                    <a:pt x="4" y="71"/>
                  </a:lnTo>
                  <a:lnTo>
                    <a:pt x="11" y="67"/>
                  </a:lnTo>
                  <a:lnTo>
                    <a:pt x="23" y="59"/>
                  </a:lnTo>
                  <a:lnTo>
                    <a:pt x="39" y="52"/>
                  </a:lnTo>
                  <a:lnTo>
                    <a:pt x="50" y="39"/>
                  </a:lnTo>
                  <a:lnTo>
                    <a:pt x="62" y="32"/>
                  </a:lnTo>
                  <a:lnTo>
                    <a:pt x="70" y="22"/>
                  </a:lnTo>
                  <a:lnTo>
                    <a:pt x="77" y="17"/>
                  </a:lnTo>
                  <a:lnTo>
                    <a:pt x="81" y="10"/>
                  </a:lnTo>
                  <a:lnTo>
                    <a:pt x="85" y="5"/>
                  </a:lnTo>
                  <a:lnTo>
                    <a:pt x="93" y="0"/>
                  </a:lnTo>
                  <a:lnTo>
                    <a:pt x="108" y="2"/>
                  </a:lnTo>
                  <a:lnTo>
                    <a:pt x="116" y="5"/>
                  </a:lnTo>
                  <a:lnTo>
                    <a:pt x="128" y="5"/>
                  </a:lnTo>
                  <a:lnTo>
                    <a:pt x="136" y="7"/>
                  </a:lnTo>
                  <a:lnTo>
                    <a:pt x="136" y="15"/>
                  </a:lnTo>
                  <a:lnTo>
                    <a:pt x="128" y="17"/>
                  </a:lnTo>
                  <a:lnTo>
                    <a:pt x="120" y="22"/>
                  </a:lnTo>
                  <a:lnTo>
                    <a:pt x="108" y="27"/>
                  </a:lnTo>
                  <a:lnTo>
                    <a:pt x="97" y="34"/>
                  </a:lnTo>
                  <a:lnTo>
                    <a:pt x="89" y="39"/>
                  </a:lnTo>
                  <a:lnTo>
                    <a:pt x="77" y="49"/>
                  </a:lnTo>
                  <a:lnTo>
                    <a:pt x="62" y="59"/>
                  </a:lnTo>
                  <a:lnTo>
                    <a:pt x="50" y="67"/>
                  </a:lnTo>
                  <a:lnTo>
                    <a:pt x="35" y="76"/>
                  </a:lnTo>
                  <a:lnTo>
                    <a:pt x="23" y="84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47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7" name="Freeform 227"/>
            <p:cNvSpPr>
              <a:spLocks/>
            </p:cNvSpPr>
            <p:nvPr/>
          </p:nvSpPr>
          <p:spPr bwMode="auto">
            <a:xfrm>
              <a:off x="4591" y="1919"/>
              <a:ext cx="175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4" y="14"/>
                </a:cxn>
                <a:cxn ang="0">
                  <a:pos x="12" y="22"/>
                </a:cxn>
                <a:cxn ang="0">
                  <a:pos x="16" y="32"/>
                </a:cxn>
                <a:cxn ang="0">
                  <a:pos x="27" y="39"/>
                </a:cxn>
                <a:cxn ang="0">
                  <a:pos x="35" y="41"/>
                </a:cxn>
                <a:cxn ang="0">
                  <a:pos x="43" y="44"/>
                </a:cxn>
                <a:cxn ang="0">
                  <a:pos x="50" y="46"/>
                </a:cxn>
                <a:cxn ang="0">
                  <a:pos x="66" y="49"/>
                </a:cxn>
                <a:cxn ang="0">
                  <a:pos x="78" y="49"/>
                </a:cxn>
                <a:cxn ang="0">
                  <a:pos x="85" y="49"/>
                </a:cxn>
                <a:cxn ang="0">
                  <a:pos x="97" y="46"/>
                </a:cxn>
                <a:cxn ang="0">
                  <a:pos x="109" y="44"/>
                </a:cxn>
                <a:cxn ang="0">
                  <a:pos x="116" y="41"/>
                </a:cxn>
                <a:cxn ang="0">
                  <a:pos x="124" y="39"/>
                </a:cxn>
                <a:cxn ang="0">
                  <a:pos x="136" y="37"/>
                </a:cxn>
                <a:cxn ang="0">
                  <a:pos x="144" y="34"/>
                </a:cxn>
                <a:cxn ang="0">
                  <a:pos x="155" y="29"/>
                </a:cxn>
                <a:cxn ang="0">
                  <a:pos x="167" y="24"/>
                </a:cxn>
                <a:cxn ang="0">
                  <a:pos x="171" y="19"/>
                </a:cxn>
                <a:cxn ang="0">
                  <a:pos x="175" y="19"/>
                </a:cxn>
                <a:cxn ang="0">
                  <a:pos x="171" y="19"/>
                </a:cxn>
                <a:cxn ang="0">
                  <a:pos x="163" y="19"/>
                </a:cxn>
                <a:cxn ang="0">
                  <a:pos x="148" y="19"/>
                </a:cxn>
                <a:cxn ang="0">
                  <a:pos x="132" y="19"/>
                </a:cxn>
                <a:cxn ang="0">
                  <a:pos x="124" y="19"/>
                </a:cxn>
                <a:cxn ang="0">
                  <a:pos x="116" y="19"/>
                </a:cxn>
                <a:cxn ang="0">
                  <a:pos x="105" y="19"/>
                </a:cxn>
                <a:cxn ang="0">
                  <a:pos x="97" y="22"/>
                </a:cxn>
                <a:cxn ang="0">
                  <a:pos x="78" y="19"/>
                </a:cxn>
                <a:cxn ang="0">
                  <a:pos x="66" y="19"/>
                </a:cxn>
                <a:cxn ang="0">
                  <a:pos x="58" y="17"/>
                </a:cxn>
                <a:cxn ang="0">
                  <a:pos x="47" y="14"/>
                </a:cxn>
                <a:cxn ang="0">
                  <a:pos x="35" y="12"/>
                </a:cxn>
                <a:cxn ang="0">
                  <a:pos x="23" y="7"/>
                </a:cxn>
                <a:cxn ang="0">
                  <a:pos x="12" y="4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5" h="49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4" y="14"/>
                  </a:lnTo>
                  <a:lnTo>
                    <a:pt x="12" y="22"/>
                  </a:lnTo>
                  <a:lnTo>
                    <a:pt x="16" y="32"/>
                  </a:lnTo>
                  <a:lnTo>
                    <a:pt x="27" y="39"/>
                  </a:lnTo>
                  <a:lnTo>
                    <a:pt x="35" y="41"/>
                  </a:lnTo>
                  <a:lnTo>
                    <a:pt x="43" y="44"/>
                  </a:lnTo>
                  <a:lnTo>
                    <a:pt x="50" y="46"/>
                  </a:lnTo>
                  <a:lnTo>
                    <a:pt x="66" y="49"/>
                  </a:lnTo>
                  <a:lnTo>
                    <a:pt x="78" y="49"/>
                  </a:lnTo>
                  <a:lnTo>
                    <a:pt x="85" y="49"/>
                  </a:lnTo>
                  <a:lnTo>
                    <a:pt x="97" y="46"/>
                  </a:lnTo>
                  <a:lnTo>
                    <a:pt x="109" y="44"/>
                  </a:lnTo>
                  <a:lnTo>
                    <a:pt x="116" y="41"/>
                  </a:lnTo>
                  <a:lnTo>
                    <a:pt x="124" y="39"/>
                  </a:lnTo>
                  <a:lnTo>
                    <a:pt x="136" y="37"/>
                  </a:lnTo>
                  <a:lnTo>
                    <a:pt x="144" y="34"/>
                  </a:lnTo>
                  <a:lnTo>
                    <a:pt x="155" y="29"/>
                  </a:lnTo>
                  <a:lnTo>
                    <a:pt x="167" y="24"/>
                  </a:lnTo>
                  <a:lnTo>
                    <a:pt x="171" y="19"/>
                  </a:lnTo>
                  <a:lnTo>
                    <a:pt x="175" y="19"/>
                  </a:lnTo>
                  <a:lnTo>
                    <a:pt x="171" y="19"/>
                  </a:lnTo>
                  <a:lnTo>
                    <a:pt x="163" y="19"/>
                  </a:lnTo>
                  <a:lnTo>
                    <a:pt x="148" y="19"/>
                  </a:lnTo>
                  <a:lnTo>
                    <a:pt x="132" y="19"/>
                  </a:lnTo>
                  <a:lnTo>
                    <a:pt x="124" y="19"/>
                  </a:lnTo>
                  <a:lnTo>
                    <a:pt x="116" y="19"/>
                  </a:lnTo>
                  <a:lnTo>
                    <a:pt x="105" y="19"/>
                  </a:lnTo>
                  <a:lnTo>
                    <a:pt x="97" y="22"/>
                  </a:lnTo>
                  <a:lnTo>
                    <a:pt x="78" y="19"/>
                  </a:lnTo>
                  <a:lnTo>
                    <a:pt x="66" y="19"/>
                  </a:lnTo>
                  <a:lnTo>
                    <a:pt x="58" y="17"/>
                  </a:lnTo>
                  <a:lnTo>
                    <a:pt x="47" y="14"/>
                  </a:lnTo>
                  <a:lnTo>
                    <a:pt x="35" y="12"/>
                  </a:lnTo>
                  <a:lnTo>
                    <a:pt x="23" y="7"/>
                  </a:lnTo>
                  <a:lnTo>
                    <a:pt x="12" y="4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8" name="Freeform 228"/>
            <p:cNvSpPr>
              <a:spLocks/>
            </p:cNvSpPr>
            <p:nvPr/>
          </p:nvSpPr>
          <p:spPr bwMode="auto">
            <a:xfrm>
              <a:off x="3764" y="1089"/>
              <a:ext cx="443" cy="17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45"/>
                </a:cxn>
                <a:cxn ang="0">
                  <a:pos x="0" y="59"/>
                </a:cxn>
                <a:cxn ang="0">
                  <a:pos x="4" y="74"/>
                </a:cxn>
                <a:cxn ang="0">
                  <a:pos x="8" y="89"/>
                </a:cxn>
                <a:cxn ang="0">
                  <a:pos x="12" y="106"/>
                </a:cxn>
                <a:cxn ang="0">
                  <a:pos x="23" y="119"/>
                </a:cxn>
                <a:cxn ang="0">
                  <a:pos x="35" y="126"/>
                </a:cxn>
                <a:cxn ang="0">
                  <a:pos x="50" y="134"/>
                </a:cxn>
                <a:cxn ang="0">
                  <a:pos x="74" y="138"/>
                </a:cxn>
                <a:cxn ang="0">
                  <a:pos x="101" y="143"/>
                </a:cxn>
                <a:cxn ang="0">
                  <a:pos x="124" y="146"/>
                </a:cxn>
                <a:cxn ang="0">
                  <a:pos x="148" y="146"/>
                </a:cxn>
                <a:cxn ang="0">
                  <a:pos x="167" y="148"/>
                </a:cxn>
                <a:cxn ang="0">
                  <a:pos x="175" y="148"/>
                </a:cxn>
                <a:cxn ang="0">
                  <a:pos x="179" y="153"/>
                </a:cxn>
                <a:cxn ang="0">
                  <a:pos x="186" y="168"/>
                </a:cxn>
                <a:cxn ang="0">
                  <a:pos x="202" y="175"/>
                </a:cxn>
                <a:cxn ang="0">
                  <a:pos x="221" y="175"/>
                </a:cxn>
                <a:cxn ang="0">
                  <a:pos x="248" y="175"/>
                </a:cxn>
                <a:cxn ang="0">
                  <a:pos x="280" y="173"/>
                </a:cxn>
                <a:cxn ang="0">
                  <a:pos x="311" y="166"/>
                </a:cxn>
                <a:cxn ang="0">
                  <a:pos x="346" y="156"/>
                </a:cxn>
                <a:cxn ang="0">
                  <a:pos x="377" y="146"/>
                </a:cxn>
                <a:cxn ang="0">
                  <a:pos x="404" y="134"/>
                </a:cxn>
                <a:cxn ang="0">
                  <a:pos x="423" y="121"/>
                </a:cxn>
                <a:cxn ang="0">
                  <a:pos x="435" y="109"/>
                </a:cxn>
                <a:cxn ang="0">
                  <a:pos x="439" y="94"/>
                </a:cxn>
                <a:cxn ang="0">
                  <a:pos x="427" y="79"/>
                </a:cxn>
                <a:cxn ang="0">
                  <a:pos x="408" y="62"/>
                </a:cxn>
                <a:cxn ang="0">
                  <a:pos x="384" y="45"/>
                </a:cxn>
                <a:cxn ang="0">
                  <a:pos x="357" y="30"/>
                </a:cxn>
                <a:cxn ang="0">
                  <a:pos x="330" y="15"/>
                </a:cxn>
                <a:cxn ang="0">
                  <a:pos x="311" y="5"/>
                </a:cxn>
                <a:cxn ang="0">
                  <a:pos x="299" y="0"/>
                </a:cxn>
                <a:cxn ang="0">
                  <a:pos x="291" y="0"/>
                </a:cxn>
                <a:cxn ang="0">
                  <a:pos x="276" y="5"/>
                </a:cxn>
                <a:cxn ang="0">
                  <a:pos x="252" y="10"/>
                </a:cxn>
                <a:cxn ang="0">
                  <a:pos x="225" y="15"/>
                </a:cxn>
                <a:cxn ang="0">
                  <a:pos x="198" y="20"/>
                </a:cxn>
                <a:cxn ang="0">
                  <a:pos x="167" y="25"/>
                </a:cxn>
                <a:cxn ang="0">
                  <a:pos x="140" y="30"/>
                </a:cxn>
                <a:cxn ang="0">
                  <a:pos x="120" y="30"/>
                </a:cxn>
                <a:cxn ang="0">
                  <a:pos x="105" y="30"/>
                </a:cxn>
                <a:cxn ang="0">
                  <a:pos x="85" y="30"/>
                </a:cxn>
                <a:cxn ang="0">
                  <a:pos x="62" y="30"/>
                </a:cxn>
                <a:cxn ang="0">
                  <a:pos x="47" y="30"/>
                </a:cxn>
                <a:cxn ang="0">
                  <a:pos x="27" y="30"/>
                </a:cxn>
                <a:cxn ang="0">
                  <a:pos x="12" y="30"/>
                </a:cxn>
                <a:cxn ang="0">
                  <a:pos x="0" y="30"/>
                </a:cxn>
              </a:cxnLst>
              <a:rect l="0" t="0" r="r" b="b"/>
              <a:pathLst>
                <a:path w="443" h="178">
                  <a:moveTo>
                    <a:pt x="0" y="30"/>
                  </a:moveTo>
                  <a:lnTo>
                    <a:pt x="0" y="30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4" y="67"/>
                  </a:lnTo>
                  <a:lnTo>
                    <a:pt x="4" y="74"/>
                  </a:lnTo>
                  <a:lnTo>
                    <a:pt x="4" y="82"/>
                  </a:lnTo>
                  <a:lnTo>
                    <a:pt x="8" y="89"/>
                  </a:lnTo>
                  <a:lnTo>
                    <a:pt x="12" y="99"/>
                  </a:lnTo>
                  <a:lnTo>
                    <a:pt x="12" y="106"/>
                  </a:lnTo>
                  <a:lnTo>
                    <a:pt x="16" y="114"/>
                  </a:lnTo>
                  <a:lnTo>
                    <a:pt x="23" y="119"/>
                  </a:lnTo>
                  <a:lnTo>
                    <a:pt x="27" y="124"/>
                  </a:lnTo>
                  <a:lnTo>
                    <a:pt x="35" y="126"/>
                  </a:lnTo>
                  <a:lnTo>
                    <a:pt x="43" y="131"/>
                  </a:lnTo>
                  <a:lnTo>
                    <a:pt x="50" y="134"/>
                  </a:lnTo>
                  <a:lnTo>
                    <a:pt x="66" y="136"/>
                  </a:lnTo>
                  <a:lnTo>
                    <a:pt x="74" y="138"/>
                  </a:lnTo>
                  <a:lnTo>
                    <a:pt x="85" y="141"/>
                  </a:lnTo>
                  <a:lnTo>
                    <a:pt x="101" y="143"/>
                  </a:lnTo>
                  <a:lnTo>
                    <a:pt x="113" y="146"/>
                  </a:lnTo>
                  <a:lnTo>
                    <a:pt x="124" y="146"/>
                  </a:lnTo>
                  <a:lnTo>
                    <a:pt x="136" y="146"/>
                  </a:lnTo>
                  <a:lnTo>
                    <a:pt x="148" y="146"/>
                  </a:lnTo>
                  <a:lnTo>
                    <a:pt x="159" y="148"/>
                  </a:lnTo>
                  <a:lnTo>
                    <a:pt x="167" y="148"/>
                  </a:lnTo>
                  <a:lnTo>
                    <a:pt x="171" y="148"/>
                  </a:lnTo>
                  <a:lnTo>
                    <a:pt x="175" y="148"/>
                  </a:lnTo>
                  <a:lnTo>
                    <a:pt x="179" y="148"/>
                  </a:lnTo>
                  <a:lnTo>
                    <a:pt x="179" y="153"/>
                  </a:lnTo>
                  <a:lnTo>
                    <a:pt x="179" y="163"/>
                  </a:lnTo>
                  <a:lnTo>
                    <a:pt x="186" y="168"/>
                  </a:lnTo>
                  <a:lnTo>
                    <a:pt x="194" y="173"/>
                  </a:lnTo>
                  <a:lnTo>
                    <a:pt x="202" y="175"/>
                  </a:lnTo>
                  <a:lnTo>
                    <a:pt x="210" y="175"/>
                  </a:lnTo>
                  <a:lnTo>
                    <a:pt x="221" y="175"/>
                  </a:lnTo>
                  <a:lnTo>
                    <a:pt x="237" y="178"/>
                  </a:lnTo>
                  <a:lnTo>
                    <a:pt x="248" y="175"/>
                  </a:lnTo>
                  <a:lnTo>
                    <a:pt x="264" y="175"/>
                  </a:lnTo>
                  <a:lnTo>
                    <a:pt x="280" y="173"/>
                  </a:lnTo>
                  <a:lnTo>
                    <a:pt x="295" y="171"/>
                  </a:lnTo>
                  <a:lnTo>
                    <a:pt x="311" y="166"/>
                  </a:lnTo>
                  <a:lnTo>
                    <a:pt x="326" y="161"/>
                  </a:lnTo>
                  <a:lnTo>
                    <a:pt x="346" y="156"/>
                  </a:lnTo>
                  <a:lnTo>
                    <a:pt x="361" y="153"/>
                  </a:lnTo>
                  <a:lnTo>
                    <a:pt x="377" y="146"/>
                  </a:lnTo>
                  <a:lnTo>
                    <a:pt x="392" y="141"/>
                  </a:lnTo>
                  <a:lnTo>
                    <a:pt x="404" y="134"/>
                  </a:lnTo>
                  <a:lnTo>
                    <a:pt x="415" y="129"/>
                  </a:lnTo>
                  <a:lnTo>
                    <a:pt x="423" y="121"/>
                  </a:lnTo>
                  <a:lnTo>
                    <a:pt x="431" y="114"/>
                  </a:lnTo>
                  <a:lnTo>
                    <a:pt x="435" y="109"/>
                  </a:lnTo>
                  <a:lnTo>
                    <a:pt x="443" y="101"/>
                  </a:lnTo>
                  <a:lnTo>
                    <a:pt x="439" y="94"/>
                  </a:lnTo>
                  <a:lnTo>
                    <a:pt x="435" y="87"/>
                  </a:lnTo>
                  <a:lnTo>
                    <a:pt x="427" y="79"/>
                  </a:lnTo>
                  <a:lnTo>
                    <a:pt x="419" y="72"/>
                  </a:lnTo>
                  <a:lnTo>
                    <a:pt x="408" y="62"/>
                  </a:lnTo>
                  <a:lnTo>
                    <a:pt x="396" y="52"/>
                  </a:lnTo>
                  <a:lnTo>
                    <a:pt x="384" y="45"/>
                  </a:lnTo>
                  <a:lnTo>
                    <a:pt x="373" y="37"/>
                  </a:lnTo>
                  <a:lnTo>
                    <a:pt x="357" y="30"/>
                  </a:lnTo>
                  <a:lnTo>
                    <a:pt x="346" y="22"/>
                  </a:lnTo>
                  <a:lnTo>
                    <a:pt x="330" y="15"/>
                  </a:lnTo>
                  <a:lnTo>
                    <a:pt x="322" y="10"/>
                  </a:lnTo>
                  <a:lnTo>
                    <a:pt x="311" y="5"/>
                  </a:lnTo>
                  <a:lnTo>
                    <a:pt x="303" y="3"/>
                  </a:lnTo>
                  <a:lnTo>
                    <a:pt x="299" y="0"/>
                  </a:lnTo>
                  <a:lnTo>
                    <a:pt x="295" y="0"/>
                  </a:lnTo>
                  <a:lnTo>
                    <a:pt x="291" y="0"/>
                  </a:lnTo>
                  <a:lnTo>
                    <a:pt x="283" y="0"/>
                  </a:lnTo>
                  <a:lnTo>
                    <a:pt x="276" y="5"/>
                  </a:lnTo>
                  <a:lnTo>
                    <a:pt x="264" y="5"/>
                  </a:lnTo>
                  <a:lnTo>
                    <a:pt x="252" y="10"/>
                  </a:lnTo>
                  <a:lnTo>
                    <a:pt x="241" y="13"/>
                  </a:lnTo>
                  <a:lnTo>
                    <a:pt x="225" y="15"/>
                  </a:lnTo>
                  <a:lnTo>
                    <a:pt x="210" y="18"/>
                  </a:lnTo>
                  <a:lnTo>
                    <a:pt x="198" y="20"/>
                  </a:lnTo>
                  <a:lnTo>
                    <a:pt x="182" y="22"/>
                  </a:lnTo>
                  <a:lnTo>
                    <a:pt x="167" y="25"/>
                  </a:lnTo>
                  <a:lnTo>
                    <a:pt x="151" y="27"/>
                  </a:lnTo>
                  <a:lnTo>
                    <a:pt x="140" y="30"/>
                  </a:lnTo>
                  <a:lnTo>
                    <a:pt x="132" y="30"/>
                  </a:lnTo>
                  <a:lnTo>
                    <a:pt x="120" y="30"/>
                  </a:lnTo>
                  <a:lnTo>
                    <a:pt x="113" y="30"/>
                  </a:lnTo>
                  <a:lnTo>
                    <a:pt x="105" y="30"/>
                  </a:lnTo>
                  <a:lnTo>
                    <a:pt x="93" y="30"/>
                  </a:lnTo>
                  <a:lnTo>
                    <a:pt x="85" y="30"/>
                  </a:lnTo>
                  <a:lnTo>
                    <a:pt x="74" y="30"/>
                  </a:lnTo>
                  <a:lnTo>
                    <a:pt x="62" y="30"/>
                  </a:lnTo>
                  <a:lnTo>
                    <a:pt x="54" y="30"/>
                  </a:lnTo>
                  <a:lnTo>
                    <a:pt x="47" y="30"/>
                  </a:lnTo>
                  <a:lnTo>
                    <a:pt x="35" y="30"/>
                  </a:lnTo>
                  <a:lnTo>
                    <a:pt x="27" y="30"/>
                  </a:lnTo>
                  <a:lnTo>
                    <a:pt x="16" y="30"/>
                  </a:lnTo>
                  <a:lnTo>
                    <a:pt x="12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9" name="Freeform 229"/>
            <p:cNvSpPr>
              <a:spLocks/>
            </p:cNvSpPr>
            <p:nvPr/>
          </p:nvSpPr>
          <p:spPr bwMode="auto">
            <a:xfrm>
              <a:off x="3585" y="1415"/>
              <a:ext cx="385" cy="123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2"/>
                </a:cxn>
                <a:cxn ang="0">
                  <a:pos x="4" y="20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4" y="40"/>
                </a:cxn>
                <a:cxn ang="0">
                  <a:pos x="4" y="49"/>
                </a:cxn>
                <a:cxn ang="0">
                  <a:pos x="8" y="59"/>
                </a:cxn>
                <a:cxn ang="0">
                  <a:pos x="12" y="69"/>
                </a:cxn>
                <a:cxn ang="0">
                  <a:pos x="20" y="77"/>
                </a:cxn>
                <a:cxn ang="0">
                  <a:pos x="28" y="77"/>
                </a:cxn>
                <a:cxn ang="0">
                  <a:pos x="39" y="81"/>
                </a:cxn>
                <a:cxn ang="0">
                  <a:pos x="47" y="84"/>
                </a:cxn>
                <a:cxn ang="0">
                  <a:pos x="59" y="86"/>
                </a:cxn>
                <a:cxn ang="0">
                  <a:pos x="66" y="89"/>
                </a:cxn>
                <a:cxn ang="0">
                  <a:pos x="74" y="89"/>
                </a:cxn>
                <a:cxn ang="0">
                  <a:pos x="82" y="91"/>
                </a:cxn>
                <a:cxn ang="0">
                  <a:pos x="82" y="91"/>
                </a:cxn>
                <a:cxn ang="0">
                  <a:pos x="82" y="94"/>
                </a:cxn>
                <a:cxn ang="0">
                  <a:pos x="90" y="96"/>
                </a:cxn>
                <a:cxn ang="0">
                  <a:pos x="97" y="101"/>
                </a:cxn>
                <a:cxn ang="0">
                  <a:pos x="113" y="109"/>
                </a:cxn>
                <a:cxn ang="0">
                  <a:pos x="117" y="111"/>
                </a:cxn>
                <a:cxn ang="0">
                  <a:pos x="125" y="114"/>
                </a:cxn>
                <a:cxn ang="0">
                  <a:pos x="136" y="116"/>
                </a:cxn>
                <a:cxn ang="0">
                  <a:pos x="148" y="119"/>
                </a:cxn>
                <a:cxn ang="0">
                  <a:pos x="156" y="121"/>
                </a:cxn>
                <a:cxn ang="0">
                  <a:pos x="171" y="123"/>
                </a:cxn>
                <a:cxn ang="0">
                  <a:pos x="183" y="123"/>
                </a:cxn>
                <a:cxn ang="0">
                  <a:pos x="198" y="123"/>
                </a:cxn>
                <a:cxn ang="0">
                  <a:pos x="214" y="121"/>
                </a:cxn>
                <a:cxn ang="0">
                  <a:pos x="229" y="119"/>
                </a:cxn>
                <a:cxn ang="0">
                  <a:pos x="245" y="116"/>
                </a:cxn>
                <a:cxn ang="0">
                  <a:pos x="261" y="114"/>
                </a:cxn>
                <a:cxn ang="0">
                  <a:pos x="276" y="109"/>
                </a:cxn>
                <a:cxn ang="0">
                  <a:pos x="292" y="104"/>
                </a:cxn>
                <a:cxn ang="0">
                  <a:pos x="307" y="99"/>
                </a:cxn>
                <a:cxn ang="0">
                  <a:pos x="319" y="94"/>
                </a:cxn>
                <a:cxn ang="0">
                  <a:pos x="330" y="89"/>
                </a:cxn>
                <a:cxn ang="0">
                  <a:pos x="346" y="84"/>
                </a:cxn>
                <a:cxn ang="0">
                  <a:pos x="354" y="79"/>
                </a:cxn>
                <a:cxn ang="0">
                  <a:pos x="365" y="77"/>
                </a:cxn>
                <a:cxn ang="0">
                  <a:pos x="377" y="72"/>
                </a:cxn>
                <a:cxn ang="0">
                  <a:pos x="385" y="69"/>
                </a:cxn>
                <a:cxn ang="0">
                  <a:pos x="354" y="37"/>
                </a:cxn>
                <a:cxn ang="0">
                  <a:pos x="241" y="10"/>
                </a:cxn>
                <a:cxn ang="0">
                  <a:pos x="191" y="0"/>
                </a:cxn>
                <a:cxn ang="0">
                  <a:pos x="74" y="0"/>
                </a:cxn>
                <a:cxn ang="0">
                  <a:pos x="4" y="10"/>
                </a:cxn>
                <a:cxn ang="0">
                  <a:pos x="4" y="10"/>
                </a:cxn>
              </a:cxnLst>
              <a:rect l="0" t="0" r="r" b="b"/>
              <a:pathLst>
                <a:path w="385" h="123">
                  <a:moveTo>
                    <a:pt x="4" y="10"/>
                  </a:moveTo>
                  <a:lnTo>
                    <a:pt x="4" y="12"/>
                  </a:lnTo>
                  <a:lnTo>
                    <a:pt x="4" y="20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4" y="40"/>
                  </a:lnTo>
                  <a:lnTo>
                    <a:pt x="4" y="49"/>
                  </a:lnTo>
                  <a:lnTo>
                    <a:pt x="8" y="59"/>
                  </a:lnTo>
                  <a:lnTo>
                    <a:pt x="12" y="69"/>
                  </a:lnTo>
                  <a:lnTo>
                    <a:pt x="20" y="77"/>
                  </a:lnTo>
                  <a:lnTo>
                    <a:pt x="28" y="77"/>
                  </a:lnTo>
                  <a:lnTo>
                    <a:pt x="39" y="81"/>
                  </a:lnTo>
                  <a:lnTo>
                    <a:pt x="47" y="84"/>
                  </a:lnTo>
                  <a:lnTo>
                    <a:pt x="59" y="86"/>
                  </a:lnTo>
                  <a:lnTo>
                    <a:pt x="66" y="89"/>
                  </a:lnTo>
                  <a:lnTo>
                    <a:pt x="74" y="89"/>
                  </a:lnTo>
                  <a:lnTo>
                    <a:pt x="82" y="91"/>
                  </a:lnTo>
                  <a:lnTo>
                    <a:pt x="82" y="91"/>
                  </a:lnTo>
                  <a:lnTo>
                    <a:pt x="82" y="94"/>
                  </a:lnTo>
                  <a:lnTo>
                    <a:pt x="90" y="96"/>
                  </a:lnTo>
                  <a:lnTo>
                    <a:pt x="97" y="101"/>
                  </a:lnTo>
                  <a:lnTo>
                    <a:pt x="113" y="109"/>
                  </a:lnTo>
                  <a:lnTo>
                    <a:pt x="117" y="111"/>
                  </a:lnTo>
                  <a:lnTo>
                    <a:pt x="125" y="114"/>
                  </a:lnTo>
                  <a:lnTo>
                    <a:pt x="136" y="116"/>
                  </a:lnTo>
                  <a:lnTo>
                    <a:pt x="148" y="119"/>
                  </a:lnTo>
                  <a:lnTo>
                    <a:pt x="156" y="121"/>
                  </a:lnTo>
                  <a:lnTo>
                    <a:pt x="171" y="123"/>
                  </a:lnTo>
                  <a:lnTo>
                    <a:pt x="183" y="123"/>
                  </a:lnTo>
                  <a:lnTo>
                    <a:pt x="198" y="123"/>
                  </a:lnTo>
                  <a:lnTo>
                    <a:pt x="214" y="121"/>
                  </a:lnTo>
                  <a:lnTo>
                    <a:pt x="229" y="119"/>
                  </a:lnTo>
                  <a:lnTo>
                    <a:pt x="245" y="116"/>
                  </a:lnTo>
                  <a:lnTo>
                    <a:pt x="261" y="114"/>
                  </a:lnTo>
                  <a:lnTo>
                    <a:pt x="276" y="109"/>
                  </a:lnTo>
                  <a:lnTo>
                    <a:pt x="292" y="104"/>
                  </a:lnTo>
                  <a:lnTo>
                    <a:pt x="307" y="99"/>
                  </a:lnTo>
                  <a:lnTo>
                    <a:pt x="319" y="94"/>
                  </a:lnTo>
                  <a:lnTo>
                    <a:pt x="330" y="89"/>
                  </a:lnTo>
                  <a:lnTo>
                    <a:pt x="346" y="84"/>
                  </a:lnTo>
                  <a:lnTo>
                    <a:pt x="354" y="79"/>
                  </a:lnTo>
                  <a:lnTo>
                    <a:pt x="365" y="77"/>
                  </a:lnTo>
                  <a:lnTo>
                    <a:pt x="377" y="72"/>
                  </a:lnTo>
                  <a:lnTo>
                    <a:pt x="385" y="69"/>
                  </a:lnTo>
                  <a:lnTo>
                    <a:pt x="354" y="37"/>
                  </a:lnTo>
                  <a:lnTo>
                    <a:pt x="241" y="10"/>
                  </a:lnTo>
                  <a:lnTo>
                    <a:pt x="191" y="0"/>
                  </a:lnTo>
                  <a:lnTo>
                    <a:pt x="74" y="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0" name="Freeform 230"/>
            <p:cNvSpPr>
              <a:spLocks/>
            </p:cNvSpPr>
            <p:nvPr/>
          </p:nvSpPr>
          <p:spPr bwMode="auto">
            <a:xfrm>
              <a:off x="2941" y="1141"/>
              <a:ext cx="349" cy="12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5" y="82"/>
                </a:cxn>
                <a:cxn ang="0">
                  <a:pos x="43" y="96"/>
                </a:cxn>
                <a:cxn ang="0">
                  <a:pos x="70" y="109"/>
                </a:cxn>
                <a:cxn ang="0">
                  <a:pos x="85" y="116"/>
                </a:cxn>
                <a:cxn ang="0">
                  <a:pos x="105" y="119"/>
                </a:cxn>
                <a:cxn ang="0">
                  <a:pos x="132" y="121"/>
                </a:cxn>
                <a:cxn ang="0">
                  <a:pos x="163" y="119"/>
                </a:cxn>
                <a:cxn ang="0">
                  <a:pos x="190" y="116"/>
                </a:cxn>
                <a:cxn ang="0">
                  <a:pos x="210" y="116"/>
                </a:cxn>
                <a:cxn ang="0">
                  <a:pos x="229" y="114"/>
                </a:cxn>
                <a:cxn ang="0">
                  <a:pos x="248" y="109"/>
                </a:cxn>
                <a:cxn ang="0">
                  <a:pos x="272" y="104"/>
                </a:cxn>
                <a:cxn ang="0">
                  <a:pos x="303" y="91"/>
                </a:cxn>
                <a:cxn ang="0">
                  <a:pos x="326" y="79"/>
                </a:cxn>
                <a:cxn ang="0">
                  <a:pos x="342" y="62"/>
                </a:cxn>
                <a:cxn ang="0">
                  <a:pos x="345" y="47"/>
                </a:cxn>
                <a:cxn ang="0">
                  <a:pos x="349" y="35"/>
                </a:cxn>
                <a:cxn ang="0">
                  <a:pos x="345" y="22"/>
                </a:cxn>
                <a:cxn ang="0">
                  <a:pos x="342" y="10"/>
                </a:cxn>
                <a:cxn ang="0">
                  <a:pos x="330" y="0"/>
                </a:cxn>
                <a:cxn ang="0">
                  <a:pos x="322" y="0"/>
                </a:cxn>
                <a:cxn ang="0">
                  <a:pos x="310" y="0"/>
                </a:cxn>
                <a:cxn ang="0">
                  <a:pos x="287" y="0"/>
                </a:cxn>
                <a:cxn ang="0">
                  <a:pos x="264" y="3"/>
                </a:cxn>
                <a:cxn ang="0">
                  <a:pos x="237" y="5"/>
                </a:cxn>
                <a:cxn ang="0">
                  <a:pos x="213" y="7"/>
                </a:cxn>
                <a:cxn ang="0">
                  <a:pos x="190" y="7"/>
                </a:cxn>
                <a:cxn ang="0">
                  <a:pos x="171" y="10"/>
                </a:cxn>
                <a:cxn ang="0">
                  <a:pos x="151" y="15"/>
                </a:cxn>
                <a:cxn ang="0">
                  <a:pos x="128" y="22"/>
                </a:cxn>
                <a:cxn ang="0">
                  <a:pos x="101" y="32"/>
                </a:cxn>
                <a:cxn ang="0">
                  <a:pos x="70" y="42"/>
                </a:cxn>
                <a:cxn ang="0">
                  <a:pos x="43" y="52"/>
                </a:cxn>
                <a:cxn ang="0">
                  <a:pos x="19" y="62"/>
                </a:cxn>
                <a:cxn ang="0">
                  <a:pos x="4" y="67"/>
                </a:cxn>
                <a:cxn ang="0">
                  <a:pos x="0" y="69"/>
                </a:cxn>
              </a:cxnLst>
              <a:rect l="0" t="0" r="r" b="b"/>
              <a:pathLst>
                <a:path w="349" h="121">
                  <a:moveTo>
                    <a:pt x="0" y="69"/>
                  </a:moveTo>
                  <a:lnTo>
                    <a:pt x="0" y="72"/>
                  </a:lnTo>
                  <a:lnTo>
                    <a:pt x="8" y="74"/>
                  </a:lnTo>
                  <a:lnTo>
                    <a:pt x="15" y="82"/>
                  </a:lnTo>
                  <a:lnTo>
                    <a:pt x="31" y="89"/>
                  </a:lnTo>
                  <a:lnTo>
                    <a:pt x="43" y="96"/>
                  </a:lnTo>
                  <a:lnTo>
                    <a:pt x="58" y="106"/>
                  </a:lnTo>
                  <a:lnTo>
                    <a:pt x="70" y="109"/>
                  </a:lnTo>
                  <a:lnTo>
                    <a:pt x="78" y="111"/>
                  </a:lnTo>
                  <a:lnTo>
                    <a:pt x="85" y="116"/>
                  </a:lnTo>
                  <a:lnTo>
                    <a:pt x="97" y="119"/>
                  </a:lnTo>
                  <a:lnTo>
                    <a:pt x="105" y="119"/>
                  </a:lnTo>
                  <a:lnTo>
                    <a:pt x="116" y="121"/>
                  </a:lnTo>
                  <a:lnTo>
                    <a:pt x="132" y="121"/>
                  </a:lnTo>
                  <a:lnTo>
                    <a:pt x="147" y="121"/>
                  </a:lnTo>
                  <a:lnTo>
                    <a:pt x="163" y="119"/>
                  </a:lnTo>
                  <a:lnTo>
                    <a:pt x="182" y="119"/>
                  </a:lnTo>
                  <a:lnTo>
                    <a:pt x="190" y="116"/>
                  </a:lnTo>
                  <a:lnTo>
                    <a:pt x="202" y="116"/>
                  </a:lnTo>
                  <a:lnTo>
                    <a:pt x="210" y="116"/>
                  </a:lnTo>
                  <a:lnTo>
                    <a:pt x="221" y="116"/>
                  </a:lnTo>
                  <a:lnTo>
                    <a:pt x="229" y="114"/>
                  </a:lnTo>
                  <a:lnTo>
                    <a:pt x="237" y="111"/>
                  </a:lnTo>
                  <a:lnTo>
                    <a:pt x="248" y="109"/>
                  </a:lnTo>
                  <a:lnTo>
                    <a:pt x="256" y="109"/>
                  </a:lnTo>
                  <a:lnTo>
                    <a:pt x="272" y="104"/>
                  </a:lnTo>
                  <a:lnTo>
                    <a:pt x="287" y="99"/>
                  </a:lnTo>
                  <a:lnTo>
                    <a:pt x="303" y="91"/>
                  </a:lnTo>
                  <a:lnTo>
                    <a:pt x="314" y="86"/>
                  </a:lnTo>
                  <a:lnTo>
                    <a:pt x="326" y="79"/>
                  </a:lnTo>
                  <a:lnTo>
                    <a:pt x="338" y="72"/>
                  </a:lnTo>
                  <a:lnTo>
                    <a:pt x="342" y="62"/>
                  </a:lnTo>
                  <a:lnTo>
                    <a:pt x="345" y="57"/>
                  </a:lnTo>
                  <a:lnTo>
                    <a:pt x="345" y="47"/>
                  </a:lnTo>
                  <a:lnTo>
                    <a:pt x="349" y="42"/>
                  </a:lnTo>
                  <a:lnTo>
                    <a:pt x="349" y="35"/>
                  </a:lnTo>
                  <a:lnTo>
                    <a:pt x="349" y="27"/>
                  </a:lnTo>
                  <a:lnTo>
                    <a:pt x="345" y="22"/>
                  </a:lnTo>
                  <a:lnTo>
                    <a:pt x="345" y="20"/>
                  </a:lnTo>
                  <a:lnTo>
                    <a:pt x="342" y="10"/>
                  </a:lnTo>
                  <a:lnTo>
                    <a:pt x="334" y="5"/>
                  </a:lnTo>
                  <a:lnTo>
                    <a:pt x="330" y="0"/>
                  </a:lnTo>
                  <a:lnTo>
                    <a:pt x="326" y="0"/>
                  </a:lnTo>
                  <a:lnTo>
                    <a:pt x="322" y="0"/>
                  </a:lnTo>
                  <a:lnTo>
                    <a:pt x="318" y="0"/>
                  </a:lnTo>
                  <a:lnTo>
                    <a:pt x="310" y="0"/>
                  </a:lnTo>
                  <a:lnTo>
                    <a:pt x="299" y="0"/>
                  </a:lnTo>
                  <a:lnTo>
                    <a:pt x="287" y="0"/>
                  </a:lnTo>
                  <a:lnTo>
                    <a:pt x="276" y="3"/>
                  </a:lnTo>
                  <a:lnTo>
                    <a:pt x="264" y="3"/>
                  </a:lnTo>
                  <a:lnTo>
                    <a:pt x="252" y="3"/>
                  </a:lnTo>
                  <a:lnTo>
                    <a:pt x="237" y="5"/>
                  </a:lnTo>
                  <a:lnTo>
                    <a:pt x="225" y="5"/>
                  </a:lnTo>
                  <a:lnTo>
                    <a:pt x="213" y="7"/>
                  </a:lnTo>
                  <a:lnTo>
                    <a:pt x="202" y="7"/>
                  </a:lnTo>
                  <a:lnTo>
                    <a:pt x="190" y="7"/>
                  </a:lnTo>
                  <a:lnTo>
                    <a:pt x="178" y="7"/>
                  </a:lnTo>
                  <a:lnTo>
                    <a:pt x="171" y="10"/>
                  </a:lnTo>
                  <a:lnTo>
                    <a:pt x="163" y="12"/>
                  </a:lnTo>
                  <a:lnTo>
                    <a:pt x="151" y="15"/>
                  </a:lnTo>
                  <a:lnTo>
                    <a:pt x="140" y="17"/>
                  </a:lnTo>
                  <a:lnTo>
                    <a:pt x="128" y="22"/>
                  </a:lnTo>
                  <a:lnTo>
                    <a:pt x="112" y="25"/>
                  </a:lnTo>
                  <a:lnTo>
                    <a:pt x="101" y="32"/>
                  </a:lnTo>
                  <a:lnTo>
                    <a:pt x="85" y="37"/>
                  </a:lnTo>
                  <a:lnTo>
                    <a:pt x="70" y="42"/>
                  </a:lnTo>
                  <a:lnTo>
                    <a:pt x="58" y="47"/>
                  </a:lnTo>
                  <a:lnTo>
                    <a:pt x="43" y="52"/>
                  </a:lnTo>
                  <a:lnTo>
                    <a:pt x="31" y="57"/>
                  </a:lnTo>
                  <a:lnTo>
                    <a:pt x="19" y="62"/>
                  </a:lnTo>
                  <a:lnTo>
                    <a:pt x="12" y="64"/>
                  </a:lnTo>
                  <a:lnTo>
                    <a:pt x="4" y="67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1" name="Freeform 231"/>
            <p:cNvSpPr>
              <a:spLocks/>
            </p:cNvSpPr>
            <p:nvPr/>
          </p:nvSpPr>
          <p:spPr bwMode="auto">
            <a:xfrm>
              <a:off x="1617" y="1190"/>
              <a:ext cx="334" cy="158"/>
            </a:xfrm>
            <a:custGeom>
              <a:avLst/>
              <a:gdLst/>
              <a:ahLst/>
              <a:cxnLst>
                <a:cxn ang="0">
                  <a:pos x="0" y="121"/>
                </a:cxn>
                <a:cxn ang="0">
                  <a:pos x="4" y="131"/>
                </a:cxn>
                <a:cxn ang="0">
                  <a:pos x="19" y="141"/>
                </a:cxn>
                <a:cxn ang="0">
                  <a:pos x="35" y="149"/>
                </a:cxn>
                <a:cxn ang="0">
                  <a:pos x="54" y="153"/>
                </a:cxn>
                <a:cxn ang="0">
                  <a:pos x="74" y="158"/>
                </a:cxn>
                <a:cxn ang="0">
                  <a:pos x="93" y="158"/>
                </a:cxn>
                <a:cxn ang="0">
                  <a:pos x="120" y="158"/>
                </a:cxn>
                <a:cxn ang="0">
                  <a:pos x="144" y="153"/>
                </a:cxn>
                <a:cxn ang="0">
                  <a:pos x="163" y="151"/>
                </a:cxn>
                <a:cxn ang="0">
                  <a:pos x="186" y="146"/>
                </a:cxn>
                <a:cxn ang="0">
                  <a:pos x="217" y="136"/>
                </a:cxn>
                <a:cxn ang="0">
                  <a:pos x="244" y="126"/>
                </a:cxn>
                <a:cxn ang="0">
                  <a:pos x="264" y="119"/>
                </a:cxn>
                <a:cxn ang="0">
                  <a:pos x="287" y="109"/>
                </a:cxn>
                <a:cxn ang="0">
                  <a:pos x="295" y="109"/>
                </a:cxn>
                <a:cxn ang="0">
                  <a:pos x="310" y="102"/>
                </a:cxn>
                <a:cxn ang="0">
                  <a:pos x="330" y="84"/>
                </a:cxn>
                <a:cxn ang="0">
                  <a:pos x="334" y="65"/>
                </a:cxn>
                <a:cxn ang="0">
                  <a:pos x="334" y="47"/>
                </a:cxn>
                <a:cxn ang="0">
                  <a:pos x="334" y="35"/>
                </a:cxn>
                <a:cxn ang="0">
                  <a:pos x="334" y="28"/>
                </a:cxn>
                <a:cxn ang="0">
                  <a:pos x="233" y="0"/>
                </a:cxn>
                <a:cxn ang="0">
                  <a:pos x="213" y="10"/>
                </a:cxn>
                <a:cxn ang="0">
                  <a:pos x="194" y="20"/>
                </a:cxn>
                <a:cxn ang="0">
                  <a:pos x="175" y="35"/>
                </a:cxn>
                <a:cxn ang="0">
                  <a:pos x="147" y="47"/>
                </a:cxn>
                <a:cxn ang="0">
                  <a:pos x="128" y="60"/>
                </a:cxn>
                <a:cxn ang="0">
                  <a:pos x="109" y="72"/>
                </a:cxn>
                <a:cxn ang="0">
                  <a:pos x="97" y="79"/>
                </a:cxn>
                <a:cxn ang="0">
                  <a:pos x="66" y="87"/>
                </a:cxn>
                <a:cxn ang="0">
                  <a:pos x="35" y="102"/>
                </a:cxn>
                <a:cxn ang="0">
                  <a:pos x="12" y="114"/>
                </a:cxn>
                <a:cxn ang="0">
                  <a:pos x="0" y="119"/>
                </a:cxn>
              </a:cxnLst>
              <a:rect l="0" t="0" r="r" b="b"/>
              <a:pathLst>
                <a:path w="334" h="158">
                  <a:moveTo>
                    <a:pt x="0" y="119"/>
                  </a:moveTo>
                  <a:lnTo>
                    <a:pt x="0" y="121"/>
                  </a:lnTo>
                  <a:lnTo>
                    <a:pt x="4" y="124"/>
                  </a:lnTo>
                  <a:lnTo>
                    <a:pt x="4" y="131"/>
                  </a:lnTo>
                  <a:lnTo>
                    <a:pt x="15" y="139"/>
                  </a:lnTo>
                  <a:lnTo>
                    <a:pt x="19" y="141"/>
                  </a:lnTo>
                  <a:lnTo>
                    <a:pt x="27" y="146"/>
                  </a:lnTo>
                  <a:lnTo>
                    <a:pt x="35" y="149"/>
                  </a:lnTo>
                  <a:lnTo>
                    <a:pt x="43" y="151"/>
                  </a:lnTo>
                  <a:lnTo>
                    <a:pt x="54" y="153"/>
                  </a:lnTo>
                  <a:lnTo>
                    <a:pt x="70" y="158"/>
                  </a:lnTo>
                  <a:lnTo>
                    <a:pt x="74" y="158"/>
                  </a:lnTo>
                  <a:lnTo>
                    <a:pt x="81" y="158"/>
                  </a:lnTo>
                  <a:lnTo>
                    <a:pt x="93" y="158"/>
                  </a:lnTo>
                  <a:lnTo>
                    <a:pt x="101" y="158"/>
                  </a:lnTo>
                  <a:lnTo>
                    <a:pt x="120" y="158"/>
                  </a:lnTo>
                  <a:lnTo>
                    <a:pt x="136" y="156"/>
                  </a:lnTo>
                  <a:lnTo>
                    <a:pt x="144" y="153"/>
                  </a:lnTo>
                  <a:lnTo>
                    <a:pt x="155" y="153"/>
                  </a:lnTo>
                  <a:lnTo>
                    <a:pt x="163" y="151"/>
                  </a:lnTo>
                  <a:lnTo>
                    <a:pt x="171" y="151"/>
                  </a:lnTo>
                  <a:lnTo>
                    <a:pt x="186" y="146"/>
                  </a:lnTo>
                  <a:lnTo>
                    <a:pt x="202" y="141"/>
                  </a:lnTo>
                  <a:lnTo>
                    <a:pt x="217" y="136"/>
                  </a:lnTo>
                  <a:lnTo>
                    <a:pt x="233" y="134"/>
                  </a:lnTo>
                  <a:lnTo>
                    <a:pt x="244" y="126"/>
                  </a:lnTo>
                  <a:lnTo>
                    <a:pt x="256" y="124"/>
                  </a:lnTo>
                  <a:lnTo>
                    <a:pt x="264" y="119"/>
                  </a:lnTo>
                  <a:lnTo>
                    <a:pt x="276" y="116"/>
                  </a:lnTo>
                  <a:lnTo>
                    <a:pt x="287" y="109"/>
                  </a:lnTo>
                  <a:lnTo>
                    <a:pt x="291" y="109"/>
                  </a:lnTo>
                  <a:lnTo>
                    <a:pt x="295" y="109"/>
                  </a:lnTo>
                  <a:lnTo>
                    <a:pt x="303" y="107"/>
                  </a:lnTo>
                  <a:lnTo>
                    <a:pt x="310" y="102"/>
                  </a:lnTo>
                  <a:lnTo>
                    <a:pt x="326" y="92"/>
                  </a:lnTo>
                  <a:lnTo>
                    <a:pt x="330" y="84"/>
                  </a:lnTo>
                  <a:lnTo>
                    <a:pt x="334" y="74"/>
                  </a:lnTo>
                  <a:lnTo>
                    <a:pt x="334" y="65"/>
                  </a:lnTo>
                  <a:lnTo>
                    <a:pt x="334" y="55"/>
                  </a:lnTo>
                  <a:lnTo>
                    <a:pt x="334" y="47"/>
                  </a:lnTo>
                  <a:lnTo>
                    <a:pt x="334" y="42"/>
                  </a:lnTo>
                  <a:lnTo>
                    <a:pt x="334" y="35"/>
                  </a:lnTo>
                  <a:lnTo>
                    <a:pt x="334" y="33"/>
                  </a:lnTo>
                  <a:lnTo>
                    <a:pt x="334" y="28"/>
                  </a:lnTo>
                  <a:lnTo>
                    <a:pt x="334" y="25"/>
                  </a:lnTo>
                  <a:lnTo>
                    <a:pt x="233" y="0"/>
                  </a:lnTo>
                  <a:lnTo>
                    <a:pt x="229" y="3"/>
                  </a:lnTo>
                  <a:lnTo>
                    <a:pt x="213" y="10"/>
                  </a:lnTo>
                  <a:lnTo>
                    <a:pt x="206" y="15"/>
                  </a:lnTo>
                  <a:lnTo>
                    <a:pt x="194" y="20"/>
                  </a:lnTo>
                  <a:lnTo>
                    <a:pt x="182" y="28"/>
                  </a:lnTo>
                  <a:lnTo>
                    <a:pt x="175" y="35"/>
                  </a:lnTo>
                  <a:lnTo>
                    <a:pt x="163" y="42"/>
                  </a:lnTo>
                  <a:lnTo>
                    <a:pt x="147" y="47"/>
                  </a:lnTo>
                  <a:lnTo>
                    <a:pt x="136" y="55"/>
                  </a:lnTo>
                  <a:lnTo>
                    <a:pt x="128" y="60"/>
                  </a:lnTo>
                  <a:lnTo>
                    <a:pt x="116" y="67"/>
                  </a:lnTo>
                  <a:lnTo>
                    <a:pt x="109" y="72"/>
                  </a:lnTo>
                  <a:lnTo>
                    <a:pt x="101" y="74"/>
                  </a:lnTo>
                  <a:lnTo>
                    <a:pt x="97" y="79"/>
                  </a:lnTo>
                  <a:lnTo>
                    <a:pt x="81" y="82"/>
                  </a:lnTo>
                  <a:lnTo>
                    <a:pt x="66" y="87"/>
                  </a:lnTo>
                  <a:lnTo>
                    <a:pt x="50" y="94"/>
                  </a:lnTo>
                  <a:lnTo>
                    <a:pt x="35" y="102"/>
                  </a:lnTo>
                  <a:lnTo>
                    <a:pt x="23" y="107"/>
                  </a:lnTo>
                  <a:lnTo>
                    <a:pt x="12" y="114"/>
                  </a:lnTo>
                  <a:lnTo>
                    <a:pt x="4" y="116"/>
                  </a:lnTo>
                  <a:lnTo>
                    <a:pt x="0" y="119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2" name="Freeform 232"/>
            <p:cNvSpPr>
              <a:spLocks/>
            </p:cNvSpPr>
            <p:nvPr/>
          </p:nvSpPr>
          <p:spPr bwMode="auto">
            <a:xfrm>
              <a:off x="3135" y="1566"/>
              <a:ext cx="202" cy="4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9" y="0"/>
                </a:cxn>
                <a:cxn ang="0">
                  <a:pos x="202" y="17"/>
                </a:cxn>
                <a:cxn ang="0">
                  <a:pos x="202" y="17"/>
                </a:cxn>
                <a:cxn ang="0">
                  <a:pos x="194" y="22"/>
                </a:cxn>
                <a:cxn ang="0">
                  <a:pos x="186" y="24"/>
                </a:cxn>
                <a:cxn ang="0">
                  <a:pos x="175" y="29"/>
                </a:cxn>
                <a:cxn ang="0">
                  <a:pos x="163" y="34"/>
                </a:cxn>
                <a:cxn ang="0">
                  <a:pos x="148" y="39"/>
                </a:cxn>
                <a:cxn ang="0">
                  <a:pos x="128" y="42"/>
                </a:cxn>
                <a:cxn ang="0">
                  <a:pos x="113" y="46"/>
                </a:cxn>
                <a:cxn ang="0">
                  <a:pos x="101" y="46"/>
                </a:cxn>
                <a:cxn ang="0">
                  <a:pos x="93" y="46"/>
                </a:cxn>
                <a:cxn ang="0">
                  <a:pos x="82" y="44"/>
                </a:cxn>
                <a:cxn ang="0">
                  <a:pos x="74" y="42"/>
                </a:cxn>
                <a:cxn ang="0">
                  <a:pos x="62" y="39"/>
                </a:cxn>
                <a:cxn ang="0">
                  <a:pos x="54" y="37"/>
                </a:cxn>
                <a:cxn ang="0">
                  <a:pos x="47" y="34"/>
                </a:cxn>
                <a:cxn ang="0">
                  <a:pos x="39" y="32"/>
                </a:cxn>
                <a:cxn ang="0">
                  <a:pos x="23" y="27"/>
                </a:cxn>
                <a:cxn ang="0">
                  <a:pos x="12" y="22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202" h="46">
                  <a:moveTo>
                    <a:pt x="0" y="17"/>
                  </a:moveTo>
                  <a:lnTo>
                    <a:pt x="89" y="0"/>
                  </a:lnTo>
                  <a:lnTo>
                    <a:pt x="202" y="17"/>
                  </a:lnTo>
                  <a:lnTo>
                    <a:pt x="202" y="17"/>
                  </a:lnTo>
                  <a:lnTo>
                    <a:pt x="194" y="22"/>
                  </a:lnTo>
                  <a:lnTo>
                    <a:pt x="186" y="24"/>
                  </a:lnTo>
                  <a:lnTo>
                    <a:pt x="175" y="29"/>
                  </a:lnTo>
                  <a:lnTo>
                    <a:pt x="163" y="34"/>
                  </a:lnTo>
                  <a:lnTo>
                    <a:pt x="148" y="39"/>
                  </a:lnTo>
                  <a:lnTo>
                    <a:pt x="128" y="42"/>
                  </a:lnTo>
                  <a:lnTo>
                    <a:pt x="113" y="46"/>
                  </a:lnTo>
                  <a:lnTo>
                    <a:pt x="101" y="46"/>
                  </a:lnTo>
                  <a:lnTo>
                    <a:pt x="93" y="46"/>
                  </a:lnTo>
                  <a:lnTo>
                    <a:pt x="82" y="44"/>
                  </a:lnTo>
                  <a:lnTo>
                    <a:pt x="74" y="42"/>
                  </a:lnTo>
                  <a:lnTo>
                    <a:pt x="62" y="39"/>
                  </a:lnTo>
                  <a:lnTo>
                    <a:pt x="54" y="37"/>
                  </a:lnTo>
                  <a:lnTo>
                    <a:pt x="47" y="34"/>
                  </a:lnTo>
                  <a:lnTo>
                    <a:pt x="39" y="32"/>
                  </a:lnTo>
                  <a:lnTo>
                    <a:pt x="23" y="27"/>
                  </a:lnTo>
                  <a:lnTo>
                    <a:pt x="12" y="22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3" name="Freeform 233"/>
            <p:cNvSpPr>
              <a:spLocks/>
            </p:cNvSpPr>
            <p:nvPr/>
          </p:nvSpPr>
          <p:spPr bwMode="auto">
            <a:xfrm>
              <a:off x="1411" y="1521"/>
              <a:ext cx="218" cy="57"/>
            </a:xfrm>
            <a:custGeom>
              <a:avLst/>
              <a:gdLst/>
              <a:ahLst/>
              <a:cxnLst>
                <a:cxn ang="0">
                  <a:pos x="66" y="17"/>
                </a:cxn>
                <a:cxn ang="0">
                  <a:pos x="167" y="0"/>
                </a:cxn>
                <a:cxn ang="0">
                  <a:pos x="218" y="20"/>
                </a:cxn>
                <a:cxn ang="0">
                  <a:pos x="218" y="22"/>
                </a:cxn>
                <a:cxn ang="0">
                  <a:pos x="210" y="32"/>
                </a:cxn>
                <a:cxn ang="0">
                  <a:pos x="206" y="37"/>
                </a:cxn>
                <a:cxn ang="0">
                  <a:pos x="202" y="45"/>
                </a:cxn>
                <a:cxn ang="0">
                  <a:pos x="190" y="50"/>
                </a:cxn>
                <a:cxn ang="0">
                  <a:pos x="183" y="54"/>
                </a:cxn>
                <a:cxn ang="0">
                  <a:pos x="167" y="54"/>
                </a:cxn>
                <a:cxn ang="0">
                  <a:pos x="152" y="57"/>
                </a:cxn>
                <a:cxn ang="0">
                  <a:pos x="136" y="57"/>
                </a:cxn>
                <a:cxn ang="0">
                  <a:pos x="124" y="57"/>
                </a:cxn>
                <a:cxn ang="0">
                  <a:pos x="109" y="54"/>
                </a:cxn>
                <a:cxn ang="0">
                  <a:pos x="101" y="54"/>
                </a:cxn>
                <a:cxn ang="0">
                  <a:pos x="97" y="54"/>
                </a:cxn>
                <a:cxn ang="0">
                  <a:pos x="93" y="54"/>
                </a:cxn>
                <a:cxn ang="0">
                  <a:pos x="89" y="54"/>
                </a:cxn>
                <a:cxn ang="0">
                  <a:pos x="78" y="54"/>
                </a:cxn>
                <a:cxn ang="0">
                  <a:pos x="62" y="52"/>
                </a:cxn>
                <a:cxn ang="0">
                  <a:pos x="47" y="50"/>
                </a:cxn>
                <a:cxn ang="0">
                  <a:pos x="27" y="40"/>
                </a:cxn>
                <a:cxn ang="0">
                  <a:pos x="16" y="30"/>
                </a:cxn>
                <a:cxn ang="0">
                  <a:pos x="4" y="20"/>
                </a:cxn>
                <a:cxn ang="0">
                  <a:pos x="0" y="17"/>
                </a:cxn>
                <a:cxn ang="0">
                  <a:pos x="66" y="17"/>
                </a:cxn>
                <a:cxn ang="0">
                  <a:pos x="66" y="17"/>
                </a:cxn>
              </a:cxnLst>
              <a:rect l="0" t="0" r="r" b="b"/>
              <a:pathLst>
                <a:path w="218" h="57">
                  <a:moveTo>
                    <a:pt x="66" y="17"/>
                  </a:moveTo>
                  <a:lnTo>
                    <a:pt x="167" y="0"/>
                  </a:lnTo>
                  <a:lnTo>
                    <a:pt x="218" y="20"/>
                  </a:lnTo>
                  <a:lnTo>
                    <a:pt x="218" y="22"/>
                  </a:lnTo>
                  <a:lnTo>
                    <a:pt x="210" y="32"/>
                  </a:lnTo>
                  <a:lnTo>
                    <a:pt x="206" y="37"/>
                  </a:lnTo>
                  <a:lnTo>
                    <a:pt x="202" y="45"/>
                  </a:lnTo>
                  <a:lnTo>
                    <a:pt x="190" y="50"/>
                  </a:lnTo>
                  <a:lnTo>
                    <a:pt x="183" y="54"/>
                  </a:lnTo>
                  <a:lnTo>
                    <a:pt x="167" y="54"/>
                  </a:lnTo>
                  <a:lnTo>
                    <a:pt x="152" y="57"/>
                  </a:lnTo>
                  <a:lnTo>
                    <a:pt x="136" y="57"/>
                  </a:lnTo>
                  <a:lnTo>
                    <a:pt x="124" y="57"/>
                  </a:lnTo>
                  <a:lnTo>
                    <a:pt x="109" y="54"/>
                  </a:lnTo>
                  <a:lnTo>
                    <a:pt x="101" y="54"/>
                  </a:lnTo>
                  <a:lnTo>
                    <a:pt x="97" y="54"/>
                  </a:lnTo>
                  <a:lnTo>
                    <a:pt x="93" y="54"/>
                  </a:lnTo>
                  <a:lnTo>
                    <a:pt x="89" y="54"/>
                  </a:lnTo>
                  <a:lnTo>
                    <a:pt x="78" y="54"/>
                  </a:lnTo>
                  <a:lnTo>
                    <a:pt x="62" y="52"/>
                  </a:lnTo>
                  <a:lnTo>
                    <a:pt x="47" y="50"/>
                  </a:lnTo>
                  <a:lnTo>
                    <a:pt x="27" y="40"/>
                  </a:lnTo>
                  <a:lnTo>
                    <a:pt x="16" y="30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66" y="17"/>
                  </a:lnTo>
                  <a:lnTo>
                    <a:pt x="66" y="1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4" name="Freeform 234"/>
            <p:cNvSpPr>
              <a:spLocks/>
            </p:cNvSpPr>
            <p:nvPr/>
          </p:nvSpPr>
          <p:spPr bwMode="auto">
            <a:xfrm>
              <a:off x="1865" y="1571"/>
              <a:ext cx="171" cy="41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09" y="0"/>
                </a:cxn>
                <a:cxn ang="0">
                  <a:pos x="171" y="4"/>
                </a:cxn>
                <a:cxn ang="0">
                  <a:pos x="167" y="9"/>
                </a:cxn>
                <a:cxn ang="0">
                  <a:pos x="160" y="17"/>
                </a:cxn>
                <a:cxn ang="0">
                  <a:pos x="152" y="22"/>
                </a:cxn>
                <a:cxn ang="0">
                  <a:pos x="144" y="27"/>
                </a:cxn>
                <a:cxn ang="0">
                  <a:pos x="132" y="32"/>
                </a:cxn>
                <a:cxn ang="0">
                  <a:pos x="121" y="39"/>
                </a:cxn>
                <a:cxn ang="0">
                  <a:pos x="113" y="39"/>
                </a:cxn>
                <a:cxn ang="0">
                  <a:pos x="105" y="41"/>
                </a:cxn>
                <a:cxn ang="0">
                  <a:pos x="94" y="41"/>
                </a:cxn>
                <a:cxn ang="0">
                  <a:pos x="86" y="41"/>
                </a:cxn>
                <a:cxn ang="0">
                  <a:pos x="74" y="39"/>
                </a:cxn>
                <a:cxn ang="0">
                  <a:pos x="66" y="39"/>
                </a:cxn>
                <a:cxn ang="0">
                  <a:pos x="55" y="37"/>
                </a:cxn>
                <a:cxn ang="0">
                  <a:pos x="47" y="37"/>
                </a:cxn>
                <a:cxn ang="0">
                  <a:pos x="35" y="34"/>
                </a:cxn>
                <a:cxn ang="0">
                  <a:pos x="28" y="32"/>
                </a:cxn>
                <a:cxn ang="0">
                  <a:pos x="20" y="29"/>
                </a:cxn>
                <a:cxn ang="0">
                  <a:pos x="12" y="29"/>
                </a:cxn>
                <a:cxn ang="0">
                  <a:pos x="4" y="27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171" h="41">
                  <a:moveTo>
                    <a:pt x="0" y="27"/>
                  </a:moveTo>
                  <a:lnTo>
                    <a:pt x="109" y="0"/>
                  </a:lnTo>
                  <a:lnTo>
                    <a:pt x="171" y="4"/>
                  </a:lnTo>
                  <a:lnTo>
                    <a:pt x="167" y="9"/>
                  </a:lnTo>
                  <a:lnTo>
                    <a:pt x="160" y="17"/>
                  </a:lnTo>
                  <a:lnTo>
                    <a:pt x="152" y="22"/>
                  </a:lnTo>
                  <a:lnTo>
                    <a:pt x="144" y="27"/>
                  </a:lnTo>
                  <a:lnTo>
                    <a:pt x="132" y="32"/>
                  </a:lnTo>
                  <a:lnTo>
                    <a:pt x="121" y="39"/>
                  </a:lnTo>
                  <a:lnTo>
                    <a:pt x="113" y="39"/>
                  </a:lnTo>
                  <a:lnTo>
                    <a:pt x="105" y="41"/>
                  </a:lnTo>
                  <a:lnTo>
                    <a:pt x="94" y="41"/>
                  </a:lnTo>
                  <a:lnTo>
                    <a:pt x="86" y="41"/>
                  </a:lnTo>
                  <a:lnTo>
                    <a:pt x="74" y="39"/>
                  </a:lnTo>
                  <a:lnTo>
                    <a:pt x="66" y="39"/>
                  </a:lnTo>
                  <a:lnTo>
                    <a:pt x="55" y="37"/>
                  </a:lnTo>
                  <a:lnTo>
                    <a:pt x="47" y="37"/>
                  </a:lnTo>
                  <a:lnTo>
                    <a:pt x="35" y="34"/>
                  </a:lnTo>
                  <a:lnTo>
                    <a:pt x="28" y="32"/>
                  </a:lnTo>
                  <a:lnTo>
                    <a:pt x="20" y="29"/>
                  </a:lnTo>
                  <a:lnTo>
                    <a:pt x="12" y="29"/>
                  </a:lnTo>
                  <a:lnTo>
                    <a:pt x="4" y="27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5" name="Freeform 235"/>
            <p:cNvSpPr>
              <a:spLocks/>
            </p:cNvSpPr>
            <p:nvPr/>
          </p:nvSpPr>
          <p:spPr bwMode="auto">
            <a:xfrm>
              <a:off x="3449" y="1213"/>
              <a:ext cx="451" cy="12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0" y="10"/>
                </a:cxn>
                <a:cxn ang="0">
                  <a:pos x="43" y="19"/>
                </a:cxn>
                <a:cxn ang="0">
                  <a:pos x="59" y="24"/>
                </a:cxn>
                <a:cxn ang="0">
                  <a:pos x="82" y="32"/>
                </a:cxn>
                <a:cxn ang="0">
                  <a:pos x="101" y="37"/>
                </a:cxn>
                <a:cxn ang="0">
                  <a:pos x="121" y="39"/>
                </a:cxn>
                <a:cxn ang="0">
                  <a:pos x="140" y="42"/>
                </a:cxn>
                <a:cxn ang="0">
                  <a:pos x="167" y="44"/>
                </a:cxn>
                <a:cxn ang="0">
                  <a:pos x="191" y="49"/>
                </a:cxn>
                <a:cxn ang="0">
                  <a:pos x="206" y="49"/>
                </a:cxn>
                <a:cxn ang="0">
                  <a:pos x="206" y="51"/>
                </a:cxn>
                <a:cxn ang="0">
                  <a:pos x="187" y="54"/>
                </a:cxn>
                <a:cxn ang="0">
                  <a:pos x="164" y="61"/>
                </a:cxn>
                <a:cxn ang="0">
                  <a:pos x="136" y="66"/>
                </a:cxn>
                <a:cxn ang="0">
                  <a:pos x="117" y="71"/>
                </a:cxn>
                <a:cxn ang="0">
                  <a:pos x="90" y="74"/>
                </a:cxn>
                <a:cxn ang="0">
                  <a:pos x="63" y="74"/>
                </a:cxn>
                <a:cxn ang="0">
                  <a:pos x="47" y="76"/>
                </a:cxn>
                <a:cxn ang="0">
                  <a:pos x="47" y="76"/>
                </a:cxn>
                <a:cxn ang="0">
                  <a:pos x="63" y="81"/>
                </a:cxn>
                <a:cxn ang="0">
                  <a:pos x="94" y="86"/>
                </a:cxn>
                <a:cxn ang="0">
                  <a:pos x="125" y="93"/>
                </a:cxn>
                <a:cxn ang="0">
                  <a:pos x="160" y="98"/>
                </a:cxn>
                <a:cxn ang="0">
                  <a:pos x="187" y="98"/>
                </a:cxn>
                <a:cxn ang="0">
                  <a:pos x="210" y="96"/>
                </a:cxn>
                <a:cxn ang="0">
                  <a:pos x="222" y="93"/>
                </a:cxn>
                <a:cxn ang="0">
                  <a:pos x="222" y="96"/>
                </a:cxn>
                <a:cxn ang="0">
                  <a:pos x="230" y="108"/>
                </a:cxn>
                <a:cxn ang="0">
                  <a:pos x="241" y="116"/>
                </a:cxn>
                <a:cxn ang="0">
                  <a:pos x="261" y="121"/>
                </a:cxn>
                <a:cxn ang="0">
                  <a:pos x="280" y="123"/>
                </a:cxn>
                <a:cxn ang="0">
                  <a:pos x="311" y="123"/>
                </a:cxn>
                <a:cxn ang="0">
                  <a:pos x="338" y="123"/>
                </a:cxn>
                <a:cxn ang="0">
                  <a:pos x="369" y="121"/>
                </a:cxn>
                <a:cxn ang="0">
                  <a:pos x="397" y="118"/>
                </a:cxn>
                <a:cxn ang="0">
                  <a:pos x="420" y="116"/>
                </a:cxn>
                <a:cxn ang="0">
                  <a:pos x="439" y="113"/>
                </a:cxn>
                <a:cxn ang="0">
                  <a:pos x="447" y="113"/>
                </a:cxn>
                <a:cxn ang="0">
                  <a:pos x="315" y="101"/>
                </a:cxn>
                <a:cxn ang="0">
                  <a:pos x="428" y="69"/>
                </a:cxn>
                <a:cxn ang="0">
                  <a:pos x="408" y="59"/>
                </a:cxn>
                <a:cxn ang="0">
                  <a:pos x="389" y="54"/>
                </a:cxn>
                <a:cxn ang="0">
                  <a:pos x="362" y="47"/>
                </a:cxn>
                <a:cxn ang="0">
                  <a:pos x="331" y="39"/>
                </a:cxn>
                <a:cxn ang="0">
                  <a:pos x="303" y="34"/>
                </a:cxn>
                <a:cxn ang="0">
                  <a:pos x="288" y="32"/>
                </a:cxn>
                <a:cxn ang="0">
                  <a:pos x="261" y="29"/>
                </a:cxn>
                <a:cxn ang="0">
                  <a:pos x="233" y="27"/>
                </a:cxn>
                <a:cxn ang="0">
                  <a:pos x="214" y="24"/>
                </a:cxn>
                <a:cxn ang="0">
                  <a:pos x="195" y="22"/>
                </a:cxn>
                <a:cxn ang="0">
                  <a:pos x="175" y="19"/>
                </a:cxn>
                <a:cxn ang="0">
                  <a:pos x="156" y="19"/>
                </a:cxn>
                <a:cxn ang="0">
                  <a:pos x="133" y="17"/>
                </a:cxn>
                <a:cxn ang="0">
                  <a:pos x="113" y="12"/>
                </a:cxn>
                <a:cxn ang="0">
                  <a:pos x="94" y="12"/>
                </a:cxn>
                <a:cxn ang="0">
                  <a:pos x="78" y="10"/>
                </a:cxn>
                <a:cxn ang="0">
                  <a:pos x="59" y="7"/>
                </a:cxn>
                <a:cxn ang="0">
                  <a:pos x="35" y="5"/>
                </a:cxn>
                <a:cxn ang="0">
                  <a:pos x="12" y="2"/>
                </a:cxn>
                <a:cxn ang="0">
                  <a:pos x="0" y="0"/>
                </a:cxn>
              </a:cxnLst>
              <a:rect l="0" t="0" r="r" b="b"/>
              <a:pathLst>
                <a:path w="451" h="123">
                  <a:moveTo>
                    <a:pt x="0" y="0"/>
                  </a:moveTo>
                  <a:lnTo>
                    <a:pt x="4" y="0"/>
                  </a:lnTo>
                  <a:lnTo>
                    <a:pt x="8" y="5"/>
                  </a:lnTo>
                  <a:lnTo>
                    <a:pt x="20" y="10"/>
                  </a:lnTo>
                  <a:lnTo>
                    <a:pt x="35" y="17"/>
                  </a:lnTo>
                  <a:lnTo>
                    <a:pt x="43" y="19"/>
                  </a:lnTo>
                  <a:lnTo>
                    <a:pt x="51" y="22"/>
                  </a:lnTo>
                  <a:lnTo>
                    <a:pt x="59" y="24"/>
                  </a:lnTo>
                  <a:lnTo>
                    <a:pt x="70" y="29"/>
                  </a:lnTo>
                  <a:lnTo>
                    <a:pt x="82" y="32"/>
                  </a:lnTo>
                  <a:lnTo>
                    <a:pt x="90" y="34"/>
                  </a:lnTo>
                  <a:lnTo>
                    <a:pt x="101" y="37"/>
                  </a:lnTo>
                  <a:lnTo>
                    <a:pt x="113" y="39"/>
                  </a:lnTo>
                  <a:lnTo>
                    <a:pt x="121" y="39"/>
                  </a:lnTo>
                  <a:lnTo>
                    <a:pt x="133" y="42"/>
                  </a:lnTo>
                  <a:lnTo>
                    <a:pt x="140" y="42"/>
                  </a:lnTo>
                  <a:lnTo>
                    <a:pt x="152" y="44"/>
                  </a:lnTo>
                  <a:lnTo>
                    <a:pt x="167" y="44"/>
                  </a:lnTo>
                  <a:lnTo>
                    <a:pt x="183" y="47"/>
                  </a:lnTo>
                  <a:lnTo>
                    <a:pt x="191" y="49"/>
                  </a:lnTo>
                  <a:lnTo>
                    <a:pt x="199" y="49"/>
                  </a:lnTo>
                  <a:lnTo>
                    <a:pt x="206" y="49"/>
                  </a:lnTo>
                  <a:lnTo>
                    <a:pt x="210" y="51"/>
                  </a:lnTo>
                  <a:lnTo>
                    <a:pt x="206" y="51"/>
                  </a:lnTo>
                  <a:lnTo>
                    <a:pt x="199" y="51"/>
                  </a:lnTo>
                  <a:lnTo>
                    <a:pt x="187" y="54"/>
                  </a:lnTo>
                  <a:lnTo>
                    <a:pt x="175" y="56"/>
                  </a:lnTo>
                  <a:lnTo>
                    <a:pt x="164" y="61"/>
                  </a:lnTo>
                  <a:lnTo>
                    <a:pt x="152" y="64"/>
                  </a:lnTo>
                  <a:lnTo>
                    <a:pt x="136" y="66"/>
                  </a:lnTo>
                  <a:lnTo>
                    <a:pt x="129" y="69"/>
                  </a:lnTo>
                  <a:lnTo>
                    <a:pt x="117" y="71"/>
                  </a:lnTo>
                  <a:lnTo>
                    <a:pt x="105" y="71"/>
                  </a:lnTo>
                  <a:lnTo>
                    <a:pt x="90" y="74"/>
                  </a:lnTo>
                  <a:lnTo>
                    <a:pt x="78" y="74"/>
                  </a:lnTo>
                  <a:lnTo>
                    <a:pt x="63" y="74"/>
                  </a:lnTo>
                  <a:lnTo>
                    <a:pt x="55" y="76"/>
                  </a:lnTo>
                  <a:lnTo>
                    <a:pt x="47" y="76"/>
                  </a:lnTo>
                  <a:lnTo>
                    <a:pt x="47" y="76"/>
                  </a:lnTo>
                  <a:lnTo>
                    <a:pt x="47" y="76"/>
                  </a:lnTo>
                  <a:lnTo>
                    <a:pt x="55" y="79"/>
                  </a:lnTo>
                  <a:lnTo>
                    <a:pt x="63" y="81"/>
                  </a:lnTo>
                  <a:lnTo>
                    <a:pt x="78" y="84"/>
                  </a:lnTo>
                  <a:lnTo>
                    <a:pt x="94" y="86"/>
                  </a:lnTo>
                  <a:lnTo>
                    <a:pt x="109" y="91"/>
                  </a:lnTo>
                  <a:lnTo>
                    <a:pt x="125" y="93"/>
                  </a:lnTo>
                  <a:lnTo>
                    <a:pt x="144" y="98"/>
                  </a:lnTo>
                  <a:lnTo>
                    <a:pt x="160" y="98"/>
                  </a:lnTo>
                  <a:lnTo>
                    <a:pt x="171" y="101"/>
                  </a:lnTo>
                  <a:lnTo>
                    <a:pt x="187" y="98"/>
                  </a:lnTo>
                  <a:lnTo>
                    <a:pt x="199" y="98"/>
                  </a:lnTo>
                  <a:lnTo>
                    <a:pt x="210" y="96"/>
                  </a:lnTo>
                  <a:lnTo>
                    <a:pt x="218" y="93"/>
                  </a:lnTo>
                  <a:lnTo>
                    <a:pt x="222" y="93"/>
                  </a:lnTo>
                  <a:lnTo>
                    <a:pt x="226" y="93"/>
                  </a:lnTo>
                  <a:lnTo>
                    <a:pt x="222" y="96"/>
                  </a:lnTo>
                  <a:lnTo>
                    <a:pt x="226" y="103"/>
                  </a:lnTo>
                  <a:lnTo>
                    <a:pt x="230" y="108"/>
                  </a:lnTo>
                  <a:lnTo>
                    <a:pt x="237" y="113"/>
                  </a:lnTo>
                  <a:lnTo>
                    <a:pt x="241" y="116"/>
                  </a:lnTo>
                  <a:lnTo>
                    <a:pt x="249" y="118"/>
                  </a:lnTo>
                  <a:lnTo>
                    <a:pt x="261" y="121"/>
                  </a:lnTo>
                  <a:lnTo>
                    <a:pt x="272" y="123"/>
                  </a:lnTo>
                  <a:lnTo>
                    <a:pt x="280" y="123"/>
                  </a:lnTo>
                  <a:lnTo>
                    <a:pt x="296" y="123"/>
                  </a:lnTo>
                  <a:lnTo>
                    <a:pt x="311" y="123"/>
                  </a:lnTo>
                  <a:lnTo>
                    <a:pt x="323" y="123"/>
                  </a:lnTo>
                  <a:lnTo>
                    <a:pt x="338" y="123"/>
                  </a:lnTo>
                  <a:lnTo>
                    <a:pt x="354" y="123"/>
                  </a:lnTo>
                  <a:lnTo>
                    <a:pt x="369" y="121"/>
                  </a:lnTo>
                  <a:lnTo>
                    <a:pt x="385" y="121"/>
                  </a:lnTo>
                  <a:lnTo>
                    <a:pt x="397" y="118"/>
                  </a:lnTo>
                  <a:lnTo>
                    <a:pt x="408" y="118"/>
                  </a:lnTo>
                  <a:lnTo>
                    <a:pt x="420" y="116"/>
                  </a:lnTo>
                  <a:lnTo>
                    <a:pt x="431" y="116"/>
                  </a:lnTo>
                  <a:lnTo>
                    <a:pt x="439" y="113"/>
                  </a:lnTo>
                  <a:lnTo>
                    <a:pt x="447" y="113"/>
                  </a:lnTo>
                  <a:lnTo>
                    <a:pt x="447" y="113"/>
                  </a:lnTo>
                  <a:lnTo>
                    <a:pt x="451" y="113"/>
                  </a:lnTo>
                  <a:lnTo>
                    <a:pt x="315" y="101"/>
                  </a:lnTo>
                  <a:lnTo>
                    <a:pt x="435" y="69"/>
                  </a:lnTo>
                  <a:lnTo>
                    <a:pt x="428" y="69"/>
                  </a:lnTo>
                  <a:lnTo>
                    <a:pt x="420" y="64"/>
                  </a:lnTo>
                  <a:lnTo>
                    <a:pt x="408" y="59"/>
                  </a:lnTo>
                  <a:lnTo>
                    <a:pt x="400" y="56"/>
                  </a:lnTo>
                  <a:lnTo>
                    <a:pt x="389" y="54"/>
                  </a:lnTo>
                  <a:lnTo>
                    <a:pt x="377" y="51"/>
                  </a:lnTo>
                  <a:lnTo>
                    <a:pt x="362" y="47"/>
                  </a:lnTo>
                  <a:lnTo>
                    <a:pt x="346" y="42"/>
                  </a:lnTo>
                  <a:lnTo>
                    <a:pt x="331" y="39"/>
                  </a:lnTo>
                  <a:lnTo>
                    <a:pt x="315" y="37"/>
                  </a:lnTo>
                  <a:lnTo>
                    <a:pt x="303" y="34"/>
                  </a:lnTo>
                  <a:lnTo>
                    <a:pt x="296" y="32"/>
                  </a:lnTo>
                  <a:lnTo>
                    <a:pt x="288" y="32"/>
                  </a:lnTo>
                  <a:lnTo>
                    <a:pt x="280" y="32"/>
                  </a:lnTo>
                  <a:lnTo>
                    <a:pt x="261" y="29"/>
                  </a:lnTo>
                  <a:lnTo>
                    <a:pt x="245" y="29"/>
                  </a:lnTo>
                  <a:lnTo>
                    <a:pt x="233" y="27"/>
                  </a:lnTo>
                  <a:lnTo>
                    <a:pt x="226" y="27"/>
                  </a:lnTo>
                  <a:lnTo>
                    <a:pt x="214" y="24"/>
                  </a:lnTo>
                  <a:lnTo>
                    <a:pt x="206" y="24"/>
                  </a:lnTo>
                  <a:lnTo>
                    <a:pt x="195" y="22"/>
                  </a:lnTo>
                  <a:lnTo>
                    <a:pt x="183" y="22"/>
                  </a:lnTo>
                  <a:lnTo>
                    <a:pt x="175" y="19"/>
                  </a:lnTo>
                  <a:lnTo>
                    <a:pt x="164" y="19"/>
                  </a:lnTo>
                  <a:lnTo>
                    <a:pt x="156" y="19"/>
                  </a:lnTo>
                  <a:lnTo>
                    <a:pt x="144" y="17"/>
                  </a:lnTo>
                  <a:lnTo>
                    <a:pt x="133" y="17"/>
                  </a:lnTo>
                  <a:lnTo>
                    <a:pt x="125" y="14"/>
                  </a:lnTo>
                  <a:lnTo>
                    <a:pt x="113" y="12"/>
                  </a:lnTo>
                  <a:lnTo>
                    <a:pt x="105" y="12"/>
                  </a:lnTo>
                  <a:lnTo>
                    <a:pt x="94" y="12"/>
                  </a:lnTo>
                  <a:lnTo>
                    <a:pt x="86" y="12"/>
                  </a:lnTo>
                  <a:lnTo>
                    <a:pt x="78" y="10"/>
                  </a:lnTo>
                  <a:lnTo>
                    <a:pt x="66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35" y="5"/>
                  </a:lnTo>
                  <a:lnTo>
                    <a:pt x="24" y="2"/>
                  </a:lnTo>
                  <a:lnTo>
                    <a:pt x="12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6" name="Freeform 236"/>
            <p:cNvSpPr>
              <a:spLocks/>
            </p:cNvSpPr>
            <p:nvPr/>
          </p:nvSpPr>
          <p:spPr bwMode="auto">
            <a:xfrm>
              <a:off x="1629" y="1082"/>
              <a:ext cx="434" cy="84"/>
            </a:xfrm>
            <a:custGeom>
              <a:avLst/>
              <a:gdLst/>
              <a:ahLst/>
              <a:cxnLst>
                <a:cxn ang="0">
                  <a:pos x="11" y="52"/>
                </a:cxn>
                <a:cxn ang="0">
                  <a:pos x="34" y="57"/>
                </a:cxn>
                <a:cxn ang="0">
                  <a:pos x="58" y="64"/>
                </a:cxn>
                <a:cxn ang="0">
                  <a:pos x="85" y="71"/>
                </a:cxn>
                <a:cxn ang="0">
                  <a:pos x="116" y="76"/>
                </a:cxn>
                <a:cxn ang="0">
                  <a:pos x="143" y="81"/>
                </a:cxn>
                <a:cxn ang="0">
                  <a:pos x="170" y="84"/>
                </a:cxn>
                <a:cxn ang="0">
                  <a:pos x="190" y="84"/>
                </a:cxn>
                <a:cxn ang="0">
                  <a:pos x="209" y="84"/>
                </a:cxn>
                <a:cxn ang="0">
                  <a:pos x="232" y="84"/>
                </a:cxn>
                <a:cxn ang="0">
                  <a:pos x="256" y="81"/>
                </a:cxn>
                <a:cxn ang="0">
                  <a:pos x="275" y="79"/>
                </a:cxn>
                <a:cxn ang="0">
                  <a:pos x="295" y="74"/>
                </a:cxn>
                <a:cxn ang="0">
                  <a:pos x="314" y="71"/>
                </a:cxn>
                <a:cxn ang="0">
                  <a:pos x="341" y="62"/>
                </a:cxn>
                <a:cxn ang="0">
                  <a:pos x="372" y="52"/>
                </a:cxn>
                <a:cxn ang="0">
                  <a:pos x="396" y="39"/>
                </a:cxn>
                <a:cxn ang="0">
                  <a:pos x="415" y="29"/>
                </a:cxn>
                <a:cxn ang="0">
                  <a:pos x="431" y="17"/>
                </a:cxn>
                <a:cxn ang="0">
                  <a:pos x="431" y="17"/>
                </a:cxn>
                <a:cxn ang="0">
                  <a:pos x="411" y="17"/>
                </a:cxn>
                <a:cxn ang="0">
                  <a:pos x="392" y="20"/>
                </a:cxn>
                <a:cxn ang="0">
                  <a:pos x="372" y="22"/>
                </a:cxn>
                <a:cxn ang="0">
                  <a:pos x="349" y="22"/>
                </a:cxn>
                <a:cxn ang="0">
                  <a:pos x="322" y="22"/>
                </a:cxn>
                <a:cxn ang="0">
                  <a:pos x="302" y="22"/>
                </a:cxn>
                <a:cxn ang="0">
                  <a:pos x="283" y="20"/>
                </a:cxn>
                <a:cxn ang="0">
                  <a:pos x="260" y="15"/>
                </a:cxn>
                <a:cxn ang="0">
                  <a:pos x="236" y="12"/>
                </a:cxn>
                <a:cxn ang="0">
                  <a:pos x="213" y="7"/>
                </a:cxn>
                <a:cxn ang="0">
                  <a:pos x="190" y="5"/>
                </a:cxn>
                <a:cxn ang="0">
                  <a:pos x="170" y="2"/>
                </a:cxn>
                <a:cxn ang="0">
                  <a:pos x="155" y="0"/>
                </a:cxn>
                <a:cxn ang="0">
                  <a:pos x="155" y="0"/>
                </a:cxn>
                <a:cxn ang="0">
                  <a:pos x="166" y="7"/>
                </a:cxn>
                <a:cxn ang="0">
                  <a:pos x="190" y="20"/>
                </a:cxn>
                <a:cxn ang="0">
                  <a:pos x="213" y="27"/>
                </a:cxn>
                <a:cxn ang="0">
                  <a:pos x="217" y="32"/>
                </a:cxn>
                <a:cxn ang="0">
                  <a:pos x="194" y="34"/>
                </a:cxn>
                <a:cxn ang="0">
                  <a:pos x="178" y="37"/>
                </a:cxn>
                <a:cxn ang="0">
                  <a:pos x="159" y="37"/>
                </a:cxn>
                <a:cxn ang="0">
                  <a:pos x="135" y="39"/>
                </a:cxn>
                <a:cxn ang="0">
                  <a:pos x="116" y="42"/>
                </a:cxn>
                <a:cxn ang="0">
                  <a:pos x="97" y="42"/>
                </a:cxn>
                <a:cxn ang="0">
                  <a:pos x="73" y="42"/>
                </a:cxn>
                <a:cxn ang="0">
                  <a:pos x="54" y="44"/>
                </a:cxn>
                <a:cxn ang="0">
                  <a:pos x="38" y="47"/>
                </a:cxn>
                <a:cxn ang="0">
                  <a:pos x="11" y="47"/>
                </a:cxn>
                <a:cxn ang="0">
                  <a:pos x="0" y="49"/>
                </a:cxn>
              </a:cxnLst>
              <a:rect l="0" t="0" r="r" b="b"/>
              <a:pathLst>
                <a:path w="434" h="84">
                  <a:moveTo>
                    <a:pt x="0" y="49"/>
                  </a:moveTo>
                  <a:lnTo>
                    <a:pt x="11" y="52"/>
                  </a:lnTo>
                  <a:lnTo>
                    <a:pt x="23" y="54"/>
                  </a:lnTo>
                  <a:lnTo>
                    <a:pt x="34" y="57"/>
                  </a:lnTo>
                  <a:lnTo>
                    <a:pt x="46" y="62"/>
                  </a:lnTo>
                  <a:lnTo>
                    <a:pt x="58" y="64"/>
                  </a:lnTo>
                  <a:lnTo>
                    <a:pt x="73" y="66"/>
                  </a:lnTo>
                  <a:lnTo>
                    <a:pt x="85" y="71"/>
                  </a:lnTo>
                  <a:lnTo>
                    <a:pt x="100" y="74"/>
                  </a:lnTo>
                  <a:lnTo>
                    <a:pt x="116" y="76"/>
                  </a:lnTo>
                  <a:lnTo>
                    <a:pt x="128" y="79"/>
                  </a:lnTo>
                  <a:lnTo>
                    <a:pt x="143" y="81"/>
                  </a:lnTo>
                  <a:lnTo>
                    <a:pt x="163" y="84"/>
                  </a:lnTo>
                  <a:lnTo>
                    <a:pt x="170" y="84"/>
                  </a:lnTo>
                  <a:lnTo>
                    <a:pt x="182" y="84"/>
                  </a:lnTo>
                  <a:lnTo>
                    <a:pt x="190" y="84"/>
                  </a:lnTo>
                  <a:lnTo>
                    <a:pt x="201" y="84"/>
                  </a:lnTo>
                  <a:lnTo>
                    <a:pt x="209" y="84"/>
                  </a:lnTo>
                  <a:lnTo>
                    <a:pt x="221" y="84"/>
                  </a:lnTo>
                  <a:lnTo>
                    <a:pt x="232" y="84"/>
                  </a:lnTo>
                  <a:lnTo>
                    <a:pt x="244" y="84"/>
                  </a:lnTo>
                  <a:lnTo>
                    <a:pt x="256" y="81"/>
                  </a:lnTo>
                  <a:lnTo>
                    <a:pt x="267" y="81"/>
                  </a:lnTo>
                  <a:lnTo>
                    <a:pt x="275" y="79"/>
                  </a:lnTo>
                  <a:lnTo>
                    <a:pt x="287" y="79"/>
                  </a:lnTo>
                  <a:lnTo>
                    <a:pt x="295" y="74"/>
                  </a:lnTo>
                  <a:lnTo>
                    <a:pt x="302" y="71"/>
                  </a:lnTo>
                  <a:lnTo>
                    <a:pt x="314" y="71"/>
                  </a:lnTo>
                  <a:lnTo>
                    <a:pt x="322" y="69"/>
                  </a:lnTo>
                  <a:lnTo>
                    <a:pt x="341" y="62"/>
                  </a:lnTo>
                  <a:lnTo>
                    <a:pt x="357" y="57"/>
                  </a:lnTo>
                  <a:lnTo>
                    <a:pt x="372" y="52"/>
                  </a:lnTo>
                  <a:lnTo>
                    <a:pt x="384" y="47"/>
                  </a:lnTo>
                  <a:lnTo>
                    <a:pt x="396" y="39"/>
                  </a:lnTo>
                  <a:lnTo>
                    <a:pt x="407" y="34"/>
                  </a:lnTo>
                  <a:lnTo>
                    <a:pt x="415" y="29"/>
                  </a:lnTo>
                  <a:lnTo>
                    <a:pt x="423" y="25"/>
                  </a:lnTo>
                  <a:lnTo>
                    <a:pt x="431" y="17"/>
                  </a:lnTo>
                  <a:lnTo>
                    <a:pt x="434" y="17"/>
                  </a:lnTo>
                  <a:lnTo>
                    <a:pt x="431" y="17"/>
                  </a:lnTo>
                  <a:lnTo>
                    <a:pt x="419" y="17"/>
                  </a:lnTo>
                  <a:lnTo>
                    <a:pt x="411" y="17"/>
                  </a:lnTo>
                  <a:lnTo>
                    <a:pt x="403" y="20"/>
                  </a:lnTo>
                  <a:lnTo>
                    <a:pt x="392" y="20"/>
                  </a:lnTo>
                  <a:lnTo>
                    <a:pt x="384" y="22"/>
                  </a:lnTo>
                  <a:lnTo>
                    <a:pt x="372" y="22"/>
                  </a:lnTo>
                  <a:lnTo>
                    <a:pt x="361" y="22"/>
                  </a:lnTo>
                  <a:lnTo>
                    <a:pt x="349" y="22"/>
                  </a:lnTo>
                  <a:lnTo>
                    <a:pt x="337" y="22"/>
                  </a:lnTo>
                  <a:lnTo>
                    <a:pt x="322" y="22"/>
                  </a:lnTo>
                  <a:lnTo>
                    <a:pt x="314" y="22"/>
                  </a:lnTo>
                  <a:lnTo>
                    <a:pt x="302" y="22"/>
                  </a:lnTo>
                  <a:lnTo>
                    <a:pt x="295" y="22"/>
                  </a:lnTo>
                  <a:lnTo>
                    <a:pt x="283" y="20"/>
                  </a:lnTo>
                  <a:lnTo>
                    <a:pt x="271" y="17"/>
                  </a:lnTo>
                  <a:lnTo>
                    <a:pt x="260" y="15"/>
                  </a:lnTo>
                  <a:lnTo>
                    <a:pt x="248" y="15"/>
                  </a:lnTo>
                  <a:lnTo>
                    <a:pt x="236" y="12"/>
                  </a:lnTo>
                  <a:lnTo>
                    <a:pt x="225" y="10"/>
                  </a:lnTo>
                  <a:lnTo>
                    <a:pt x="213" y="7"/>
                  </a:lnTo>
                  <a:lnTo>
                    <a:pt x="201" y="7"/>
                  </a:lnTo>
                  <a:lnTo>
                    <a:pt x="190" y="5"/>
                  </a:lnTo>
                  <a:lnTo>
                    <a:pt x="182" y="5"/>
                  </a:lnTo>
                  <a:lnTo>
                    <a:pt x="170" y="2"/>
                  </a:lnTo>
                  <a:lnTo>
                    <a:pt x="166" y="2"/>
                  </a:lnTo>
                  <a:lnTo>
                    <a:pt x="155" y="0"/>
                  </a:lnTo>
                  <a:lnTo>
                    <a:pt x="151" y="0"/>
                  </a:lnTo>
                  <a:lnTo>
                    <a:pt x="155" y="0"/>
                  </a:lnTo>
                  <a:lnTo>
                    <a:pt x="159" y="5"/>
                  </a:lnTo>
                  <a:lnTo>
                    <a:pt x="166" y="7"/>
                  </a:lnTo>
                  <a:lnTo>
                    <a:pt x="178" y="15"/>
                  </a:lnTo>
                  <a:lnTo>
                    <a:pt x="190" y="20"/>
                  </a:lnTo>
                  <a:lnTo>
                    <a:pt x="201" y="25"/>
                  </a:lnTo>
                  <a:lnTo>
                    <a:pt x="213" y="27"/>
                  </a:lnTo>
                  <a:lnTo>
                    <a:pt x="221" y="29"/>
                  </a:lnTo>
                  <a:lnTo>
                    <a:pt x="217" y="32"/>
                  </a:lnTo>
                  <a:lnTo>
                    <a:pt x="209" y="32"/>
                  </a:lnTo>
                  <a:lnTo>
                    <a:pt x="194" y="34"/>
                  </a:lnTo>
                  <a:lnTo>
                    <a:pt x="186" y="34"/>
                  </a:lnTo>
                  <a:lnTo>
                    <a:pt x="178" y="37"/>
                  </a:lnTo>
                  <a:lnTo>
                    <a:pt x="166" y="37"/>
                  </a:lnTo>
                  <a:lnTo>
                    <a:pt x="159" y="37"/>
                  </a:lnTo>
                  <a:lnTo>
                    <a:pt x="147" y="37"/>
                  </a:lnTo>
                  <a:lnTo>
                    <a:pt x="135" y="39"/>
                  </a:lnTo>
                  <a:lnTo>
                    <a:pt x="128" y="39"/>
                  </a:lnTo>
                  <a:lnTo>
                    <a:pt x="116" y="42"/>
                  </a:lnTo>
                  <a:lnTo>
                    <a:pt x="104" y="42"/>
                  </a:lnTo>
                  <a:lnTo>
                    <a:pt x="97" y="42"/>
                  </a:lnTo>
                  <a:lnTo>
                    <a:pt x="85" y="42"/>
                  </a:lnTo>
                  <a:lnTo>
                    <a:pt x="73" y="42"/>
                  </a:lnTo>
                  <a:lnTo>
                    <a:pt x="62" y="42"/>
                  </a:lnTo>
                  <a:lnTo>
                    <a:pt x="54" y="44"/>
                  </a:lnTo>
                  <a:lnTo>
                    <a:pt x="42" y="44"/>
                  </a:lnTo>
                  <a:lnTo>
                    <a:pt x="38" y="47"/>
                  </a:lnTo>
                  <a:lnTo>
                    <a:pt x="19" y="47"/>
                  </a:lnTo>
                  <a:lnTo>
                    <a:pt x="11" y="47"/>
                  </a:lnTo>
                  <a:lnTo>
                    <a:pt x="3" y="47"/>
                  </a:lnTo>
                  <a:lnTo>
                    <a:pt x="0" y="4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7" name="Freeform 237"/>
            <p:cNvSpPr>
              <a:spLocks/>
            </p:cNvSpPr>
            <p:nvPr/>
          </p:nvSpPr>
          <p:spPr bwMode="auto">
            <a:xfrm>
              <a:off x="1737" y="944"/>
              <a:ext cx="742" cy="172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62" y="44"/>
                </a:cxn>
                <a:cxn ang="0">
                  <a:pos x="113" y="64"/>
                </a:cxn>
                <a:cxn ang="0">
                  <a:pos x="163" y="74"/>
                </a:cxn>
                <a:cxn ang="0">
                  <a:pos x="210" y="76"/>
                </a:cxn>
                <a:cxn ang="0">
                  <a:pos x="253" y="81"/>
                </a:cxn>
                <a:cxn ang="0">
                  <a:pos x="291" y="81"/>
                </a:cxn>
                <a:cxn ang="0">
                  <a:pos x="272" y="84"/>
                </a:cxn>
                <a:cxn ang="0">
                  <a:pos x="260" y="98"/>
                </a:cxn>
                <a:cxn ang="0">
                  <a:pos x="307" y="126"/>
                </a:cxn>
                <a:cxn ang="0">
                  <a:pos x="350" y="138"/>
                </a:cxn>
                <a:cxn ang="0">
                  <a:pos x="392" y="148"/>
                </a:cxn>
                <a:cxn ang="0">
                  <a:pos x="435" y="155"/>
                </a:cxn>
                <a:cxn ang="0">
                  <a:pos x="478" y="163"/>
                </a:cxn>
                <a:cxn ang="0">
                  <a:pos x="521" y="167"/>
                </a:cxn>
                <a:cxn ang="0">
                  <a:pos x="563" y="170"/>
                </a:cxn>
                <a:cxn ang="0">
                  <a:pos x="621" y="167"/>
                </a:cxn>
                <a:cxn ang="0">
                  <a:pos x="680" y="155"/>
                </a:cxn>
                <a:cxn ang="0">
                  <a:pos x="719" y="145"/>
                </a:cxn>
                <a:cxn ang="0">
                  <a:pos x="738" y="138"/>
                </a:cxn>
                <a:cxn ang="0">
                  <a:pos x="695" y="140"/>
                </a:cxn>
                <a:cxn ang="0">
                  <a:pos x="653" y="143"/>
                </a:cxn>
                <a:cxn ang="0">
                  <a:pos x="614" y="143"/>
                </a:cxn>
                <a:cxn ang="0">
                  <a:pos x="575" y="145"/>
                </a:cxn>
                <a:cxn ang="0">
                  <a:pos x="540" y="145"/>
                </a:cxn>
                <a:cxn ang="0">
                  <a:pos x="497" y="143"/>
                </a:cxn>
                <a:cxn ang="0">
                  <a:pos x="447" y="128"/>
                </a:cxn>
                <a:cxn ang="0">
                  <a:pos x="400" y="113"/>
                </a:cxn>
                <a:cxn ang="0">
                  <a:pos x="361" y="98"/>
                </a:cxn>
                <a:cxn ang="0">
                  <a:pos x="381" y="96"/>
                </a:cxn>
                <a:cxn ang="0">
                  <a:pos x="427" y="96"/>
                </a:cxn>
                <a:cxn ang="0">
                  <a:pos x="474" y="91"/>
                </a:cxn>
                <a:cxn ang="0">
                  <a:pos x="517" y="79"/>
                </a:cxn>
                <a:cxn ang="0">
                  <a:pos x="563" y="54"/>
                </a:cxn>
                <a:cxn ang="0">
                  <a:pos x="575" y="47"/>
                </a:cxn>
                <a:cxn ang="0">
                  <a:pos x="536" y="49"/>
                </a:cxn>
                <a:cxn ang="0">
                  <a:pos x="497" y="51"/>
                </a:cxn>
                <a:cxn ang="0">
                  <a:pos x="455" y="54"/>
                </a:cxn>
                <a:cxn ang="0">
                  <a:pos x="408" y="56"/>
                </a:cxn>
                <a:cxn ang="0">
                  <a:pos x="365" y="59"/>
                </a:cxn>
                <a:cxn ang="0">
                  <a:pos x="323" y="61"/>
                </a:cxn>
                <a:cxn ang="0">
                  <a:pos x="272" y="54"/>
                </a:cxn>
                <a:cxn ang="0">
                  <a:pos x="222" y="47"/>
                </a:cxn>
                <a:cxn ang="0">
                  <a:pos x="183" y="42"/>
                </a:cxn>
                <a:cxn ang="0">
                  <a:pos x="167" y="37"/>
                </a:cxn>
                <a:cxn ang="0">
                  <a:pos x="214" y="42"/>
                </a:cxn>
                <a:cxn ang="0">
                  <a:pos x="272" y="42"/>
                </a:cxn>
                <a:cxn ang="0">
                  <a:pos x="326" y="37"/>
                </a:cxn>
                <a:cxn ang="0">
                  <a:pos x="373" y="27"/>
                </a:cxn>
                <a:cxn ang="0">
                  <a:pos x="416" y="17"/>
                </a:cxn>
                <a:cxn ang="0">
                  <a:pos x="462" y="5"/>
                </a:cxn>
                <a:cxn ang="0">
                  <a:pos x="272" y="5"/>
                </a:cxn>
                <a:cxn ang="0">
                  <a:pos x="225" y="14"/>
                </a:cxn>
                <a:cxn ang="0">
                  <a:pos x="183" y="17"/>
                </a:cxn>
                <a:cxn ang="0">
                  <a:pos x="140" y="17"/>
                </a:cxn>
                <a:cxn ang="0">
                  <a:pos x="101" y="10"/>
                </a:cxn>
                <a:cxn ang="0">
                  <a:pos x="55" y="10"/>
                </a:cxn>
                <a:cxn ang="0">
                  <a:pos x="16" y="10"/>
                </a:cxn>
              </a:cxnLst>
              <a:rect l="0" t="0" r="r" b="b"/>
              <a:pathLst>
                <a:path w="742" h="172">
                  <a:moveTo>
                    <a:pt x="0" y="12"/>
                  </a:moveTo>
                  <a:lnTo>
                    <a:pt x="4" y="14"/>
                  </a:lnTo>
                  <a:lnTo>
                    <a:pt x="16" y="19"/>
                  </a:lnTo>
                  <a:lnTo>
                    <a:pt x="20" y="22"/>
                  </a:lnTo>
                  <a:lnTo>
                    <a:pt x="31" y="27"/>
                  </a:lnTo>
                  <a:lnTo>
                    <a:pt x="39" y="32"/>
                  </a:lnTo>
                  <a:lnTo>
                    <a:pt x="51" y="39"/>
                  </a:lnTo>
                  <a:lnTo>
                    <a:pt x="62" y="44"/>
                  </a:lnTo>
                  <a:lnTo>
                    <a:pt x="74" y="49"/>
                  </a:lnTo>
                  <a:lnTo>
                    <a:pt x="86" y="54"/>
                  </a:lnTo>
                  <a:lnTo>
                    <a:pt x="101" y="59"/>
                  </a:lnTo>
                  <a:lnTo>
                    <a:pt x="113" y="64"/>
                  </a:lnTo>
                  <a:lnTo>
                    <a:pt x="124" y="66"/>
                  </a:lnTo>
                  <a:lnTo>
                    <a:pt x="140" y="71"/>
                  </a:lnTo>
                  <a:lnTo>
                    <a:pt x="152" y="74"/>
                  </a:lnTo>
                  <a:lnTo>
                    <a:pt x="163" y="74"/>
                  </a:lnTo>
                  <a:lnTo>
                    <a:pt x="175" y="74"/>
                  </a:lnTo>
                  <a:lnTo>
                    <a:pt x="187" y="76"/>
                  </a:lnTo>
                  <a:lnTo>
                    <a:pt x="198" y="76"/>
                  </a:lnTo>
                  <a:lnTo>
                    <a:pt x="210" y="76"/>
                  </a:lnTo>
                  <a:lnTo>
                    <a:pt x="222" y="79"/>
                  </a:lnTo>
                  <a:lnTo>
                    <a:pt x="233" y="79"/>
                  </a:lnTo>
                  <a:lnTo>
                    <a:pt x="245" y="81"/>
                  </a:lnTo>
                  <a:lnTo>
                    <a:pt x="253" y="81"/>
                  </a:lnTo>
                  <a:lnTo>
                    <a:pt x="264" y="81"/>
                  </a:lnTo>
                  <a:lnTo>
                    <a:pt x="272" y="81"/>
                  </a:lnTo>
                  <a:lnTo>
                    <a:pt x="280" y="81"/>
                  </a:lnTo>
                  <a:lnTo>
                    <a:pt x="291" y="81"/>
                  </a:lnTo>
                  <a:lnTo>
                    <a:pt x="295" y="84"/>
                  </a:lnTo>
                  <a:lnTo>
                    <a:pt x="291" y="84"/>
                  </a:lnTo>
                  <a:lnTo>
                    <a:pt x="284" y="84"/>
                  </a:lnTo>
                  <a:lnTo>
                    <a:pt x="272" y="84"/>
                  </a:lnTo>
                  <a:lnTo>
                    <a:pt x="264" y="86"/>
                  </a:lnTo>
                  <a:lnTo>
                    <a:pt x="257" y="88"/>
                  </a:lnTo>
                  <a:lnTo>
                    <a:pt x="257" y="93"/>
                  </a:lnTo>
                  <a:lnTo>
                    <a:pt x="260" y="98"/>
                  </a:lnTo>
                  <a:lnTo>
                    <a:pt x="272" y="108"/>
                  </a:lnTo>
                  <a:lnTo>
                    <a:pt x="280" y="113"/>
                  </a:lnTo>
                  <a:lnTo>
                    <a:pt x="291" y="121"/>
                  </a:lnTo>
                  <a:lnTo>
                    <a:pt x="307" y="126"/>
                  </a:lnTo>
                  <a:lnTo>
                    <a:pt x="326" y="130"/>
                  </a:lnTo>
                  <a:lnTo>
                    <a:pt x="334" y="133"/>
                  </a:lnTo>
                  <a:lnTo>
                    <a:pt x="342" y="135"/>
                  </a:lnTo>
                  <a:lnTo>
                    <a:pt x="350" y="138"/>
                  </a:lnTo>
                  <a:lnTo>
                    <a:pt x="361" y="140"/>
                  </a:lnTo>
                  <a:lnTo>
                    <a:pt x="369" y="143"/>
                  </a:lnTo>
                  <a:lnTo>
                    <a:pt x="381" y="145"/>
                  </a:lnTo>
                  <a:lnTo>
                    <a:pt x="392" y="148"/>
                  </a:lnTo>
                  <a:lnTo>
                    <a:pt x="404" y="150"/>
                  </a:lnTo>
                  <a:lnTo>
                    <a:pt x="412" y="153"/>
                  </a:lnTo>
                  <a:lnTo>
                    <a:pt x="423" y="155"/>
                  </a:lnTo>
                  <a:lnTo>
                    <a:pt x="435" y="155"/>
                  </a:lnTo>
                  <a:lnTo>
                    <a:pt x="447" y="158"/>
                  </a:lnTo>
                  <a:lnTo>
                    <a:pt x="455" y="160"/>
                  </a:lnTo>
                  <a:lnTo>
                    <a:pt x="466" y="163"/>
                  </a:lnTo>
                  <a:lnTo>
                    <a:pt x="478" y="163"/>
                  </a:lnTo>
                  <a:lnTo>
                    <a:pt x="489" y="165"/>
                  </a:lnTo>
                  <a:lnTo>
                    <a:pt x="497" y="165"/>
                  </a:lnTo>
                  <a:lnTo>
                    <a:pt x="509" y="167"/>
                  </a:lnTo>
                  <a:lnTo>
                    <a:pt x="521" y="167"/>
                  </a:lnTo>
                  <a:lnTo>
                    <a:pt x="532" y="170"/>
                  </a:lnTo>
                  <a:lnTo>
                    <a:pt x="544" y="170"/>
                  </a:lnTo>
                  <a:lnTo>
                    <a:pt x="552" y="170"/>
                  </a:lnTo>
                  <a:lnTo>
                    <a:pt x="563" y="170"/>
                  </a:lnTo>
                  <a:lnTo>
                    <a:pt x="575" y="172"/>
                  </a:lnTo>
                  <a:lnTo>
                    <a:pt x="590" y="170"/>
                  </a:lnTo>
                  <a:lnTo>
                    <a:pt x="606" y="170"/>
                  </a:lnTo>
                  <a:lnTo>
                    <a:pt x="621" y="167"/>
                  </a:lnTo>
                  <a:lnTo>
                    <a:pt x="637" y="165"/>
                  </a:lnTo>
                  <a:lnTo>
                    <a:pt x="653" y="163"/>
                  </a:lnTo>
                  <a:lnTo>
                    <a:pt x="668" y="160"/>
                  </a:lnTo>
                  <a:lnTo>
                    <a:pt x="680" y="155"/>
                  </a:lnTo>
                  <a:lnTo>
                    <a:pt x="691" y="155"/>
                  </a:lnTo>
                  <a:lnTo>
                    <a:pt x="703" y="150"/>
                  </a:lnTo>
                  <a:lnTo>
                    <a:pt x="711" y="148"/>
                  </a:lnTo>
                  <a:lnTo>
                    <a:pt x="719" y="145"/>
                  </a:lnTo>
                  <a:lnTo>
                    <a:pt x="726" y="143"/>
                  </a:lnTo>
                  <a:lnTo>
                    <a:pt x="734" y="138"/>
                  </a:lnTo>
                  <a:lnTo>
                    <a:pt x="742" y="138"/>
                  </a:lnTo>
                  <a:lnTo>
                    <a:pt x="738" y="138"/>
                  </a:lnTo>
                  <a:lnTo>
                    <a:pt x="734" y="138"/>
                  </a:lnTo>
                  <a:lnTo>
                    <a:pt x="722" y="138"/>
                  </a:lnTo>
                  <a:lnTo>
                    <a:pt x="711" y="138"/>
                  </a:lnTo>
                  <a:lnTo>
                    <a:pt x="695" y="140"/>
                  </a:lnTo>
                  <a:lnTo>
                    <a:pt x="680" y="140"/>
                  </a:lnTo>
                  <a:lnTo>
                    <a:pt x="672" y="140"/>
                  </a:lnTo>
                  <a:lnTo>
                    <a:pt x="664" y="143"/>
                  </a:lnTo>
                  <a:lnTo>
                    <a:pt x="653" y="143"/>
                  </a:lnTo>
                  <a:lnTo>
                    <a:pt x="645" y="143"/>
                  </a:lnTo>
                  <a:lnTo>
                    <a:pt x="633" y="143"/>
                  </a:lnTo>
                  <a:lnTo>
                    <a:pt x="625" y="143"/>
                  </a:lnTo>
                  <a:lnTo>
                    <a:pt x="614" y="143"/>
                  </a:lnTo>
                  <a:lnTo>
                    <a:pt x="606" y="145"/>
                  </a:lnTo>
                  <a:lnTo>
                    <a:pt x="594" y="145"/>
                  </a:lnTo>
                  <a:lnTo>
                    <a:pt x="587" y="145"/>
                  </a:lnTo>
                  <a:lnTo>
                    <a:pt x="575" y="145"/>
                  </a:lnTo>
                  <a:lnTo>
                    <a:pt x="567" y="145"/>
                  </a:lnTo>
                  <a:lnTo>
                    <a:pt x="559" y="145"/>
                  </a:lnTo>
                  <a:lnTo>
                    <a:pt x="548" y="145"/>
                  </a:lnTo>
                  <a:lnTo>
                    <a:pt x="540" y="145"/>
                  </a:lnTo>
                  <a:lnTo>
                    <a:pt x="536" y="145"/>
                  </a:lnTo>
                  <a:lnTo>
                    <a:pt x="521" y="145"/>
                  </a:lnTo>
                  <a:lnTo>
                    <a:pt x="509" y="145"/>
                  </a:lnTo>
                  <a:lnTo>
                    <a:pt x="497" y="143"/>
                  </a:lnTo>
                  <a:lnTo>
                    <a:pt x="482" y="138"/>
                  </a:lnTo>
                  <a:lnTo>
                    <a:pt x="470" y="135"/>
                  </a:lnTo>
                  <a:lnTo>
                    <a:pt x="458" y="133"/>
                  </a:lnTo>
                  <a:lnTo>
                    <a:pt x="447" y="128"/>
                  </a:lnTo>
                  <a:lnTo>
                    <a:pt x="431" y="126"/>
                  </a:lnTo>
                  <a:lnTo>
                    <a:pt x="420" y="121"/>
                  </a:lnTo>
                  <a:lnTo>
                    <a:pt x="412" y="118"/>
                  </a:lnTo>
                  <a:lnTo>
                    <a:pt x="400" y="113"/>
                  </a:lnTo>
                  <a:lnTo>
                    <a:pt x="389" y="108"/>
                  </a:lnTo>
                  <a:lnTo>
                    <a:pt x="381" y="106"/>
                  </a:lnTo>
                  <a:lnTo>
                    <a:pt x="373" y="101"/>
                  </a:lnTo>
                  <a:lnTo>
                    <a:pt x="361" y="98"/>
                  </a:lnTo>
                  <a:lnTo>
                    <a:pt x="357" y="96"/>
                  </a:lnTo>
                  <a:lnTo>
                    <a:pt x="361" y="96"/>
                  </a:lnTo>
                  <a:lnTo>
                    <a:pt x="377" y="96"/>
                  </a:lnTo>
                  <a:lnTo>
                    <a:pt x="381" y="96"/>
                  </a:lnTo>
                  <a:lnTo>
                    <a:pt x="392" y="96"/>
                  </a:lnTo>
                  <a:lnTo>
                    <a:pt x="404" y="96"/>
                  </a:lnTo>
                  <a:lnTo>
                    <a:pt x="416" y="96"/>
                  </a:lnTo>
                  <a:lnTo>
                    <a:pt x="427" y="96"/>
                  </a:lnTo>
                  <a:lnTo>
                    <a:pt x="439" y="93"/>
                  </a:lnTo>
                  <a:lnTo>
                    <a:pt x="451" y="93"/>
                  </a:lnTo>
                  <a:lnTo>
                    <a:pt x="462" y="93"/>
                  </a:lnTo>
                  <a:lnTo>
                    <a:pt x="474" y="91"/>
                  </a:lnTo>
                  <a:lnTo>
                    <a:pt x="486" y="88"/>
                  </a:lnTo>
                  <a:lnTo>
                    <a:pt x="497" y="86"/>
                  </a:lnTo>
                  <a:lnTo>
                    <a:pt x="505" y="86"/>
                  </a:lnTo>
                  <a:lnTo>
                    <a:pt x="517" y="79"/>
                  </a:lnTo>
                  <a:lnTo>
                    <a:pt x="532" y="71"/>
                  </a:lnTo>
                  <a:lnTo>
                    <a:pt x="548" y="66"/>
                  </a:lnTo>
                  <a:lnTo>
                    <a:pt x="555" y="59"/>
                  </a:lnTo>
                  <a:lnTo>
                    <a:pt x="563" y="54"/>
                  </a:lnTo>
                  <a:lnTo>
                    <a:pt x="575" y="49"/>
                  </a:lnTo>
                  <a:lnTo>
                    <a:pt x="575" y="47"/>
                  </a:lnTo>
                  <a:lnTo>
                    <a:pt x="579" y="47"/>
                  </a:lnTo>
                  <a:lnTo>
                    <a:pt x="575" y="47"/>
                  </a:lnTo>
                  <a:lnTo>
                    <a:pt x="571" y="47"/>
                  </a:lnTo>
                  <a:lnTo>
                    <a:pt x="559" y="47"/>
                  </a:lnTo>
                  <a:lnTo>
                    <a:pt x="548" y="49"/>
                  </a:lnTo>
                  <a:lnTo>
                    <a:pt x="536" y="49"/>
                  </a:lnTo>
                  <a:lnTo>
                    <a:pt x="528" y="49"/>
                  </a:lnTo>
                  <a:lnTo>
                    <a:pt x="517" y="51"/>
                  </a:lnTo>
                  <a:lnTo>
                    <a:pt x="509" y="51"/>
                  </a:lnTo>
                  <a:lnTo>
                    <a:pt x="497" y="51"/>
                  </a:lnTo>
                  <a:lnTo>
                    <a:pt x="489" y="54"/>
                  </a:lnTo>
                  <a:lnTo>
                    <a:pt x="478" y="54"/>
                  </a:lnTo>
                  <a:lnTo>
                    <a:pt x="470" y="54"/>
                  </a:lnTo>
                  <a:lnTo>
                    <a:pt x="455" y="54"/>
                  </a:lnTo>
                  <a:lnTo>
                    <a:pt x="443" y="56"/>
                  </a:lnTo>
                  <a:lnTo>
                    <a:pt x="431" y="56"/>
                  </a:lnTo>
                  <a:lnTo>
                    <a:pt x="423" y="56"/>
                  </a:lnTo>
                  <a:lnTo>
                    <a:pt x="408" y="56"/>
                  </a:lnTo>
                  <a:lnTo>
                    <a:pt x="396" y="59"/>
                  </a:lnTo>
                  <a:lnTo>
                    <a:pt x="389" y="59"/>
                  </a:lnTo>
                  <a:lnTo>
                    <a:pt x="377" y="59"/>
                  </a:lnTo>
                  <a:lnTo>
                    <a:pt x="365" y="59"/>
                  </a:lnTo>
                  <a:lnTo>
                    <a:pt x="357" y="59"/>
                  </a:lnTo>
                  <a:lnTo>
                    <a:pt x="346" y="59"/>
                  </a:lnTo>
                  <a:lnTo>
                    <a:pt x="338" y="61"/>
                  </a:lnTo>
                  <a:lnTo>
                    <a:pt x="323" y="61"/>
                  </a:lnTo>
                  <a:lnTo>
                    <a:pt x="311" y="61"/>
                  </a:lnTo>
                  <a:lnTo>
                    <a:pt x="295" y="59"/>
                  </a:lnTo>
                  <a:lnTo>
                    <a:pt x="284" y="56"/>
                  </a:lnTo>
                  <a:lnTo>
                    <a:pt x="272" y="54"/>
                  </a:lnTo>
                  <a:lnTo>
                    <a:pt x="257" y="54"/>
                  </a:lnTo>
                  <a:lnTo>
                    <a:pt x="245" y="51"/>
                  </a:lnTo>
                  <a:lnTo>
                    <a:pt x="233" y="49"/>
                  </a:lnTo>
                  <a:lnTo>
                    <a:pt x="222" y="47"/>
                  </a:lnTo>
                  <a:lnTo>
                    <a:pt x="210" y="47"/>
                  </a:lnTo>
                  <a:lnTo>
                    <a:pt x="198" y="44"/>
                  </a:lnTo>
                  <a:lnTo>
                    <a:pt x="190" y="42"/>
                  </a:lnTo>
                  <a:lnTo>
                    <a:pt x="183" y="42"/>
                  </a:lnTo>
                  <a:lnTo>
                    <a:pt x="175" y="39"/>
                  </a:lnTo>
                  <a:lnTo>
                    <a:pt x="167" y="37"/>
                  </a:lnTo>
                  <a:lnTo>
                    <a:pt x="163" y="37"/>
                  </a:lnTo>
                  <a:lnTo>
                    <a:pt x="167" y="37"/>
                  </a:lnTo>
                  <a:lnTo>
                    <a:pt x="179" y="39"/>
                  </a:lnTo>
                  <a:lnTo>
                    <a:pt x="190" y="39"/>
                  </a:lnTo>
                  <a:lnTo>
                    <a:pt x="202" y="39"/>
                  </a:lnTo>
                  <a:lnTo>
                    <a:pt x="214" y="42"/>
                  </a:lnTo>
                  <a:lnTo>
                    <a:pt x="229" y="42"/>
                  </a:lnTo>
                  <a:lnTo>
                    <a:pt x="241" y="42"/>
                  </a:lnTo>
                  <a:lnTo>
                    <a:pt x="257" y="42"/>
                  </a:lnTo>
                  <a:lnTo>
                    <a:pt x="272" y="42"/>
                  </a:lnTo>
                  <a:lnTo>
                    <a:pt x="288" y="42"/>
                  </a:lnTo>
                  <a:lnTo>
                    <a:pt x="299" y="39"/>
                  </a:lnTo>
                  <a:lnTo>
                    <a:pt x="315" y="39"/>
                  </a:lnTo>
                  <a:lnTo>
                    <a:pt x="326" y="37"/>
                  </a:lnTo>
                  <a:lnTo>
                    <a:pt x="338" y="37"/>
                  </a:lnTo>
                  <a:lnTo>
                    <a:pt x="350" y="32"/>
                  </a:lnTo>
                  <a:lnTo>
                    <a:pt x="361" y="29"/>
                  </a:lnTo>
                  <a:lnTo>
                    <a:pt x="373" y="27"/>
                  </a:lnTo>
                  <a:lnTo>
                    <a:pt x="385" y="24"/>
                  </a:lnTo>
                  <a:lnTo>
                    <a:pt x="392" y="22"/>
                  </a:lnTo>
                  <a:lnTo>
                    <a:pt x="404" y="17"/>
                  </a:lnTo>
                  <a:lnTo>
                    <a:pt x="416" y="17"/>
                  </a:lnTo>
                  <a:lnTo>
                    <a:pt x="423" y="14"/>
                  </a:lnTo>
                  <a:lnTo>
                    <a:pt x="443" y="10"/>
                  </a:lnTo>
                  <a:lnTo>
                    <a:pt x="455" y="7"/>
                  </a:lnTo>
                  <a:lnTo>
                    <a:pt x="462" y="5"/>
                  </a:lnTo>
                  <a:lnTo>
                    <a:pt x="466" y="5"/>
                  </a:lnTo>
                  <a:lnTo>
                    <a:pt x="295" y="0"/>
                  </a:lnTo>
                  <a:lnTo>
                    <a:pt x="284" y="2"/>
                  </a:lnTo>
                  <a:lnTo>
                    <a:pt x="272" y="5"/>
                  </a:lnTo>
                  <a:lnTo>
                    <a:pt x="260" y="10"/>
                  </a:lnTo>
                  <a:lnTo>
                    <a:pt x="249" y="12"/>
                  </a:lnTo>
                  <a:lnTo>
                    <a:pt x="237" y="12"/>
                  </a:lnTo>
                  <a:lnTo>
                    <a:pt x="225" y="14"/>
                  </a:lnTo>
                  <a:lnTo>
                    <a:pt x="214" y="17"/>
                  </a:lnTo>
                  <a:lnTo>
                    <a:pt x="206" y="17"/>
                  </a:lnTo>
                  <a:lnTo>
                    <a:pt x="190" y="17"/>
                  </a:lnTo>
                  <a:lnTo>
                    <a:pt x="183" y="17"/>
                  </a:lnTo>
                  <a:lnTo>
                    <a:pt x="171" y="17"/>
                  </a:lnTo>
                  <a:lnTo>
                    <a:pt x="163" y="17"/>
                  </a:lnTo>
                  <a:lnTo>
                    <a:pt x="148" y="17"/>
                  </a:lnTo>
                  <a:lnTo>
                    <a:pt x="140" y="17"/>
                  </a:lnTo>
                  <a:lnTo>
                    <a:pt x="132" y="12"/>
                  </a:lnTo>
                  <a:lnTo>
                    <a:pt x="121" y="12"/>
                  </a:lnTo>
                  <a:lnTo>
                    <a:pt x="113" y="10"/>
                  </a:lnTo>
                  <a:lnTo>
                    <a:pt x="101" y="10"/>
                  </a:lnTo>
                  <a:lnTo>
                    <a:pt x="90" y="10"/>
                  </a:lnTo>
                  <a:lnTo>
                    <a:pt x="78" y="10"/>
                  </a:lnTo>
                  <a:lnTo>
                    <a:pt x="66" y="10"/>
                  </a:lnTo>
                  <a:lnTo>
                    <a:pt x="55" y="10"/>
                  </a:lnTo>
                  <a:lnTo>
                    <a:pt x="43" y="10"/>
                  </a:lnTo>
                  <a:lnTo>
                    <a:pt x="35" y="10"/>
                  </a:lnTo>
                  <a:lnTo>
                    <a:pt x="24" y="10"/>
                  </a:lnTo>
                  <a:lnTo>
                    <a:pt x="16" y="10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8" name="Freeform 238"/>
            <p:cNvSpPr>
              <a:spLocks/>
            </p:cNvSpPr>
            <p:nvPr/>
          </p:nvSpPr>
          <p:spPr bwMode="auto">
            <a:xfrm>
              <a:off x="3717" y="1889"/>
              <a:ext cx="637" cy="521"/>
            </a:xfrm>
            <a:custGeom>
              <a:avLst/>
              <a:gdLst/>
              <a:ahLst/>
              <a:cxnLst>
                <a:cxn ang="0">
                  <a:pos x="0" y="521"/>
                </a:cxn>
                <a:cxn ang="0">
                  <a:pos x="0" y="508"/>
                </a:cxn>
                <a:cxn ang="0">
                  <a:pos x="4" y="496"/>
                </a:cxn>
                <a:cxn ang="0">
                  <a:pos x="4" y="484"/>
                </a:cxn>
                <a:cxn ang="0">
                  <a:pos x="8" y="474"/>
                </a:cxn>
                <a:cxn ang="0">
                  <a:pos x="12" y="459"/>
                </a:cxn>
                <a:cxn ang="0">
                  <a:pos x="20" y="444"/>
                </a:cxn>
                <a:cxn ang="0">
                  <a:pos x="28" y="427"/>
                </a:cxn>
                <a:cxn ang="0">
                  <a:pos x="35" y="407"/>
                </a:cxn>
                <a:cxn ang="0">
                  <a:pos x="43" y="387"/>
                </a:cxn>
                <a:cxn ang="0">
                  <a:pos x="55" y="368"/>
                </a:cxn>
                <a:cxn ang="0">
                  <a:pos x="63" y="348"/>
                </a:cxn>
                <a:cxn ang="0">
                  <a:pos x="78" y="326"/>
                </a:cxn>
                <a:cxn ang="0">
                  <a:pos x="94" y="303"/>
                </a:cxn>
                <a:cxn ang="0">
                  <a:pos x="109" y="281"/>
                </a:cxn>
                <a:cxn ang="0">
                  <a:pos x="129" y="259"/>
                </a:cxn>
                <a:cxn ang="0">
                  <a:pos x="148" y="237"/>
                </a:cxn>
                <a:cxn ang="0">
                  <a:pos x="167" y="215"/>
                </a:cxn>
                <a:cxn ang="0">
                  <a:pos x="195" y="192"/>
                </a:cxn>
                <a:cxn ang="0">
                  <a:pos x="218" y="170"/>
                </a:cxn>
                <a:cxn ang="0">
                  <a:pos x="249" y="148"/>
                </a:cxn>
                <a:cxn ang="0">
                  <a:pos x="276" y="128"/>
                </a:cxn>
                <a:cxn ang="0">
                  <a:pos x="311" y="109"/>
                </a:cxn>
                <a:cxn ang="0">
                  <a:pos x="346" y="89"/>
                </a:cxn>
                <a:cxn ang="0">
                  <a:pos x="385" y="71"/>
                </a:cxn>
                <a:cxn ang="0">
                  <a:pos x="424" y="54"/>
                </a:cxn>
                <a:cxn ang="0">
                  <a:pos x="462" y="39"/>
                </a:cxn>
                <a:cxn ang="0">
                  <a:pos x="509" y="27"/>
                </a:cxn>
                <a:cxn ang="0">
                  <a:pos x="559" y="15"/>
                </a:cxn>
                <a:cxn ang="0">
                  <a:pos x="610" y="2"/>
                </a:cxn>
                <a:cxn ang="0">
                  <a:pos x="633" y="2"/>
                </a:cxn>
                <a:cxn ang="0">
                  <a:pos x="622" y="2"/>
                </a:cxn>
                <a:cxn ang="0">
                  <a:pos x="602" y="7"/>
                </a:cxn>
                <a:cxn ang="0">
                  <a:pos x="575" y="17"/>
                </a:cxn>
                <a:cxn ang="0">
                  <a:pos x="548" y="27"/>
                </a:cxn>
                <a:cxn ang="0">
                  <a:pos x="528" y="32"/>
                </a:cxn>
                <a:cxn ang="0">
                  <a:pos x="505" y="39"/>
                </a:cxn>
                <a:cxn ang="0">
                  <a:pos x="486" y="49"/>
                </a:cxn>
                <a:cxn ang="0">
                  <a:pos x="462" y="59"/>
                </a:cxn>
                <a:cxn ang="0">
                  <a:pos x="439" y="69"/>
                </a:cxn>
                <a:cxn ang="0">
                  <a:pos x="416" y="81"/>
                </a:cxn>
                <a:cxn ang="0">
                  <a:pos x="393" y="94"/>
                </a:cxn>
                <a:cxn ang="0">
                  <a:pos x="365" y="106"/>
                </a:cxn>
                <a:cxn ang="0">
                  <a:pos x="342" y="118"/>
                </a:cxn>
                <a:cxn ang="0">
                  <a:pos x="319" y="133"/>
                </a:cxn>
                <a:cxn ang="0">
                  <a:pos x="292" y="148"/>
                </a:cxn>
                <a:cxn ang="0">
                  <a:pos x="268" y="165"/>
                </a:cxn>
                <a:cxn ang="0">
                  <a:pos x="245" y="183"/>
                </a:cxn>
                <a:cxn ang="0">
                  <a:pos x="226" y="200"/>
                </a:cxn>
                <a:cxn ang="0">
                  <a:pos x="202" y="220"/>
                </a:cxn>
                <a:cxn ang="0">
                  <a:pos x="183" y="239"/>
                </a:cxn>
                <a:cxn ang="0">
                  <a:pos x="163" y="262"/>
                </a:cxn>
                <a:cxn ang="0">
                  <a:pos x="144" y="281"/>
                </a:cxn>
                <a:cxn ang="0">
                  <a:pos x="129" y="306"/>
                </a:cxn>
                <a:cxn ang="0">
                  <a:pos x="113" y="328"/>
                </a:cxn>
                <a:cxn ang="0">
                  <a:pos x="101" y="353"/>
                </a:cxn>
                <a:cxn ang="0">
                  <a:pos x="94" y="380"/>
                </a:cxn>
                <a:cxn ang="0">
                  <a:pos x="82" y="407"/>
                </a:cxn>
                <a:cxn ang="0">
                  <a:pos x="0" y="521"/>
                </a:cxn>
              </a:cxnLst>
              <a:rect l="0" t="0" r="r" b="b"/>
              <a:pathLst>
                <a:path w="637" h="521">
                  <a:moveTo>
                    <a:pt x="0" y="521"/>
                  </a:moveTo>
                  <a:lnTo>
                    <a:pt x="0" y="521"/>
                  </a:lnTo>
                  <a:lnTo>
                    <a:pt x="0" y="516"/>
                  </a:lnTo>
                  <a:lnTo>
                    <a:pt x="0" y="508"/>
                  </a:lnTo>
                  <a:lnTo>
                    <a:pt x="4" y="503"/>
                  </a:lnTo>
                  <a:lnTo>
                    <a:pt x="4" y="496"/>
                  </a:lnTo>
                  <a:lnTo>
                    <a:pt x="4" y="491"/>
                  </a:lnTo>
                  <a:lnTo>
                    <a:pt x="4" y="484"/>
                  </a:lnTo>
                  <a:lnTo>
                    <a:pt x="8" y="479"/>
                  </a:lnTo>
                  <a:lnTo>
                    <a:pt x="8" y="474"/>
                  </a:lnTo>
                  <a:lnTo>
                    <a:pt x="12" y="466"/>
                  </a:lnTo>
                  <a:lnTo>
                    <a:pt x="12" y="459"/>
                  </a:lnTo>
                  <a:lnTo>
                    <a:pt x="20" y="452"/>
                  </a:lnTo>
                  <a:lnTo>
                    <a:pt x="20" y="444"/>
                  </a:lnTo>
                  <a:lnTo>
                    <a:pt x="24" y="437"/>
                  </a:lnTo>
                  <a:lnTo>
                    <a:pt x="28" y="427"/>
                  </a:lnTo>
                  <a:lnTo>
                    <a:pt x="31" y="417"/>
                  </a:lnTo>
                  <a:lnTo>
                    <a:pt x="35" y="407"/>
                  </a:lnTo>
                  <a:lnTo>
                    <a:pt x="39" y="400"/>
                  </a:lnTo>
                  <a:lnTo>
                    <a:pt x="43" y="387"/>
                  </a:lnTo>
                  <a:lnTo>
                    <a:pt x="51" y="380"/>
                  </a:lnTo>
                  <a:lnTo>
                    <a:pt x="55" y="368"/>
                  </a:lnTo>
                  <a:lnTo>
                    <a:pt x="59" y="358"/>
                  </a:lnTo>
                  <a:lnTo>
                    <a:pt x="63" y="348"/>
                  </a:lnTo>
                  <a:lnTo>
                    <a:pt x="74" y="338"/>
                  </a:lnTo>
                  <a:lnTo>
                    <a:pt x="78" y="326"/>
                  </a:lnTo>
                  <a:lnTo>
                    <a:pt x="86" y="316"/>
                  </a:lnTo>
                  <a:lnTo>
                    <a:pt x="94" y="303"/>
                  </a:lnTo>
                  <a:lnTo>
                    <a:pt x="101" y="294"/>
                  </a:lnTo>
                  <a:lnTo>
                    <a:pt x="109" y="281"/>
                  </a:lnTo>
                  <a:lnTo>
                    <a:pt x="121" y="271"/>
                  </a:lnTo>
                  <a:lnTo>
                    <a:pt x="129" y="259"/>
                  </a:lnTo>
                  <a:lnTo>
                    <a:pt x="140" y="249"/>
                  </a:lnTo>
                  <a:lnTo>
                    <a:pt x="148" y="237"/>
                  </a:lnTo>
                  <a:lnTo>
                    <a:pt x="160" y="225"/>
                  </a:lnTo>
                  <a:lnTo>
                    <a:pt x="167" y="215"/>
                  </a:lnTo>
                  <a:lnTo>
                    <a:pt x="183" y="205"/>
                  </a:lnTo>
                  <a:lnTo>
                    <a:pt x="195" y="192"/>
                  </a:lnTo>
                  <a:lnTo>
                    <a:pt x="206" y="183"/>
                  </a:lnTo>
                  <a:lnTo>
                    <a:pt x="218" y="170"/>
                  </a:lnTo>
                  <a:lnTo>
                    <a:pt x="233" y="160"/>
                  </a:lnTo>
                  <a:lnTo>
                    <a:pt x="249" y="148"/>
                  </a:lnTo>
                  <a:lnTo>
                    <a:pt x="264" y="138"/>
                  </a:lnTo>
                  <a:lnTo>
                    <a:pt x="276" y="128"/>
                  </a:lnTo>
                  <a:lnTo>
                    <a:pt x="295" y="118"/>
                  </a:lnTo>
                  <a:lnTo>
                    <a:pt x="311" y="109"/>
                  </a:lnTo>
                  <a:lnTo>
                    <a:pt x="327" y="99"/>
                  </a:lnTo>
                  <a:lnTo>
                    <a:pt x="346" y="89"/>
                  </a:lnTo>
                  <a:lnTo>
                    <a:pt x="365" y="81"/>
                  </a:lnTo>
                  <a:lnTo>
                    <a:pt x="385" y="71"/>
                  </a:lnTo>
                  <a:lnTo>
                    <a:pt x="404" y="62"/>
                  </a:lnTo>
                  <a:lnTo>
                    <a:pt x="424" y="54"/>
                  </a:lnTo>
                  <a:lnTo>
                    <a:pt x="443" y="47"/>
                  </a:lnTo>
                  <a:lnTo>
                    <a:pt x="462" y="39"/>
                  </a:lnTo>
                  <a:lnTo>
                    <a:pt x="486" y="32"/>
                  </a:lnTo>
                  <a:lnTo>
                    <a:pt x="509" y="27"/>
                  </a:lnTo>
                  <a:lnTo>
                    <a:pt x="536" y="20"/>
                  </a:lnTo>
                  <a:lnTo>
                    <a:pt x="559" y="15"/>
                  </a:lnTo>
                  <a:lnTo>
                    <a:pt x="583" y="7"/>
                  </a:lnTo>
                  <a:lnTo>
                    <a:pt x="610" y="2"/>
                  </a:lnTo>
                  <a:lnTo>
                    <a:pt x="637" y="0"/>
                  </a:lnTo>
                  <a:lnTo>
                    <a:pt x="633" y="2"/>
                  </a:lnTo>
                  <a:lnTo>
                    <a:pt x="629" y="2"/>
                  </a:lnTo>
                  <a:lnTo>
                    <a:pt x="622" y="2"/>
                  </a:lnTo>
                  <a:lnTo>
                    <a:pt x="614" y="5"/>
                  </a:lnTo>
                  <a:lnTo>
                    <a:pt x="602" y="7"/>
                  </a:lnTo>
                  <a:lnTo>
                    <a:pt x="591" y="12"/>
                  </a:lnTo>
                  <a:lnTo>
                    <a:pt x="575" y="17"/>
                  </a:lnTo>
                  <a:lnTo>
                    <a:pt x="559" y="25"/>
                  </a:lnTo>
                  <a:lnTo>
                    <a:pt x="548" y="27"/>
                  </a:lnTo>
                  <a:lnTo>
                    <a:pt x="536" y="30"/>
                  </a:lnTo>
                  <a:lnTo>
                    <a:pt x="528" y="32"/>
                  </a:lnTo>
                  <a:lnTo>
                    <a:pt x="517" y="37"/>
                  </a:lnTo>
                  <a:lnTo>
                    <a:pt x="505" y="39"/>
                  </a:lnTo>
                  <a:lnTo>
                    <a:pt x="497" y="44"/>
                  </a:lnTo>
                  <a:lnTo>
                    <a:pt x="486" y="49"/>
                  </a:lnTo>
                  <a:lnTo>
                    <a:pt x="478" y="54"/>
                  </a:lnTo>
                  <a:lnTo>
                    <a:pt x="462" y="59"/>
                  </a:lnTo>
                  <a:lnTo>
                    <a:pt x="451" y="64"/>
                  </a:lnTo>
                  <a:lnTo>
                    <a:pt x="439" y="69"/>
                  </a:lnTo>
                  <a:lnTo>
                    <a:pt x="427" y="74"/>
                  </a:lnTo>
                  <a:lnTo>
                    <a:pt x="416" y="81"/>
                  </a:lnTo>
                  <a:lnTo>
                    <a:pt x="404" y="86"/>
                  </a:lnTo>
                  <a:lnTo>
                    <a:pt x="393" y="94"/>
                  </a:lnTo>
                  <a:lnTo>
                    <a:pt x="381" y="99"/>
                  </a:lnTo>
                  <a:lnTo>
                    <a:pt x="365" y="106"/>
                  </a:lnTo>
                  <a:lnTo>
                    <a:pt x="358" y="111"/>
                  </a:lnTo>
                  <a:lnTo>
                    <a:pt x="342" y="118"/>
                  </a:lnTo>
                  <a:lnTo>
                    <a:pt x="330" y="126"/>
                  </a:lnTo>
                  <a:lnTo>
                    <a:pt x="319" y="133"/>
                  </a:lnTo>
                  <a:lnTo>
                    <a:pt x="307" y="141"/>
                  </a:lnTo>
                  <a:lnTo>
                    <a:pt x="292" y="148"/>
                  </a:lnTo>
                  <a:lnTo>
                    <a:pt x="284" y="158"/>
                  </a:lnTo>
                  <a:lnTo>
                    <a:pt x="268" y="165"/>
                  </a:lnTo>
                  <a:lnTo>
                    <a:pt x="257" y="173"/>
                  </a:lnTo>
                  <a:lnTo>
                    <a:pt x="245" y="183"/>
                  </a:lnTo>
                  <a:lnTo>
                    <a:pt x="233" y="192"/>
                  </a:lnTo>
                  <a:lnTo>
                    <a:pt x="226" y="200"/>
                  </a:lnTo>
                  <a:lnTo>
                    <a:pt x="214" y="210"/>
                  </a:lnTo>
                  <a:lnTo>
                    <a:pt x="202" y="220"/>
                  </a:lnTo>
                  <a:lnTo>
                    <a:pt x="195" y="232"/>
                  </a:lnTo>
                  <a:lnTo>
                    <a:pt x="183" y="239"/>
                  </a:lnTo>
                  <a:lnTo>
                    <a:pt x="171" y="249"/>
                  </a:lnTo>
                  <a:lnTo>
                    <a:pt x="163" y="262"/>
                  </a:lnTo>
                  <a:lnTo>
                    <a:pt x="156" y="271"/>
                  </a:lnTo>
                  <a:lnTo>
                    <a:pt x="144" y="281"/>
                  </a:lnTo>
                  <a:lnTo>
                    <a:pt x="136" y="294"/>
                  </a:lnTo>
                  <a:lnTo>
                    <a:pt x="129" y="306"/>
                  </a:lnTo>
                  <a:lnTo>
                    <a:pt x="121" y="318"/>
                  </a:lnTo>
                  <a:lnTo>
                    <a:pt x="113" y="328"/>
                  </a:lnTo>
                  <a:lnTo>
                    <a:pt x="109" y="341"/>
                  </a:lnTo>
                  <a:lnTo>
                    <a:pt x="101" y="353"/>
                  </a:lnTo>
                  <a:lnTo>
                    <a:pt x="97" y="368"/>
                  </a:lnTo>
                  <a:lnTo>
                    <a:pt x="94" y="380"/>
                  </a:lnTo>
                  <a:lnTo>
                    <a:pt x="86" y="395"/>
                  </a:lnTo>
                  <a:lnTo>
                    <a:pt x="82" y="407"/>
                  </a:lnTo>
                  <a:lnTo>
                    <a:pt x="82" y="422"/>
                  </a:lnTo>
                  <a:lnTo>
                    <a:pt x="0" y="521"/>
                  </a:lnTo>
                  <a:lnTo>
                    <a:pt x="0" y="5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9" name="Freeform 239"/>
            <p:cNvSpPr>
              <a:spLocks/>
            </p:cNvSpPr>
            <p:nvPr/>
          </p:nvSpPr>
          <p:spPr bwMode="auto">
            <a:xfrm>
              <a:off x="1714" y="3528"/>
              <a:ext cx="89" cy="6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62" y="2"/>
                </a:cxn>
                <a:cxn ang="0">
                  <a:pos x="47" y="10"/>
                </a:cxn>
                <a:cxn ang="0">
                  <a:pos x="39" y="12"/>
                </a:cxn>
                <a:cxn ang="0">
                  <a:pos x="27" y="17"/>
                </a:cxn>
                <a:cxn ang="0">
                  <a:pos x="19" y="19"/>
                </a:cxn>
                <a:cxn ang="0">
                  <a:pos x="15" y="24"/>
                </a:cxn>
                <a:cxn ang="0">
                  <a:pos x="12" y="32"/>
                </a:cxn>
                <a:cxn ang="0">
                  <a:pos x="4" y="44"/>
                </a:cxn>
                <a:cxn ang="0">
                  <a:pos x="0" y="54"/>
                </a:cxn>
                <a:cxn ang="0">
                  <a:pos x="4" y="59"/>
                </a:cxn>
                <a:cxn ang="0">
                  <a:pos x="4" y="61"/>
                </a:cxn>
                <a:cxn ang="0">
                  <a:pos x="12" y="66"/>
                </a:cxn>
                <a:cxn ang="0">
                  <a:pos x="12" y="66"/>
                </a:cxn>
                <a:cxn ang="0">
                  <a:pos x="15" y="64"/>
                </a:cxn>
                <a:cxn ang="0">
                  <a:pos x="15" y="59"/>
                </a:cxn>
                <a:cxn ang="0">
                  <a:pos x="15" y="54"/>
                </a:cxn>
                <a:cxn ang="0">
                  <a:pos x="15" y="49"/>
                </a:cxn>
                <a:cxn ang="0">
                  <a:pos x="19" y="44"/>
                </a:cxn>
                <a:cxn ang="0">
                  <a:pos x="23" y="34"/>
                </a:cxn>
                <a:cxn ang="0">
                  <a:pos x="27" y="29"/>
                </a:cxn>
                <a:cxn ang="0">
                  <a:pos x="31" y="24"/>
                </a:cxn>
                <a:cxn ang="0">
                  <a:pos x="50" y="19"/>
                </a:cxn>
                <a:cxn ang="0">
                  <a:pos x="58" y="17"/>
                </a:cxn>
                <a:cxn ang="0">
                  <a:pos x="66" y="12"/>
                </a:cxn>
                <a:cxn ang="0">
                  <a:pos x="70" y="10"/>
                </a:cxn>
                <a:cxn ang="0">
                  <a:pos x="78" y="10"/>
                </a:cxn>
                <a:cxn ang="0">
                  <a:pos x="85" y="7"/>
                </a:cxn>
                <a:cxn ang="0">
                  <a:pos x="89" y="2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0" y="0"/>
                </a:cxn>
                <a:cxn ang="0">
                  <a:pos x="70" y="0"/>
                </a:cxn>
                <a:cxn ang="0">
                  <a:pos x="70" y="0"/>
                </a:cxn>
              </a:cxnLst>
              <a:rect l="0" t="0" r="r" b="b"/>
              <a:pathLst>
                <a:path w="89" h="66">
                  <a:moveTo>
                    <a:pt x="70" y="0"/>
                  </a:moveTo>
                  <a:lnTo>
                    <a:pt x="62" y="2"/>
                  </a:lnTo>
                  <a:lnTo>
                    <a:pt x="47" y="10"/>
                  </a:lnTo>
                  <a:lnTo>
                    <a:pt x="39" y="12"/>
                  </a:lnTo>
                  <a:lnTo>
                    <a:pt x="27" y="17"/>
                  </a:lnTo>
                  <a:lnTo>
                    <a:pt x="19" y="19"/>
                  </a:lnTo>
                  <a:lnTo>
                    <a:pt x="15" y="24"/>
                  </a:lnTo>
                  <a:lnTo>
                    <a:pt x="12" y="32"/>
                  </a:lnTo>
                  <a:lnTo>
                    <a:pt x="4" y="44"/>
                  </a:lnTo>
                  <a:lnTo>
                    <a:pt x="0" y="54"/>
                  </a:lnTo>
                  <a:lnTo>
                    <a:pt x="4" y="59"/>
                  </a:lnTo>
                  <a:lnTo>
                    <a:pt x="4" y="61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15" y="64"/>
                  </a:lnTo>
                  <a:lnTo>
                    <a:pt x="15" y="59"/>
                  </a:lnTo>
                  <a:lnTo>
                    <a:pt x="15" y="54"/>
                  </a:lnTo>
                  <a:lnTo>
                    <a:pt x="15" y="49"/>
                  </a:lnTo>
                  <a:lnTo>
                    <a:pt x="19" y="44"/>
                  </a:lnTo>
                  <a:lnTo>
                    <a:pt x="23" y="34"/>
                  </a:lnTo>
                  <a:lnTo>
                    <a:pt x="27" y="29"/>
                  </a:lnTo>
                  <a:lnTo>
                    <a:pt x="31" y="24"/>
                  </a:lnTo>
                  <a:lnTo>
                    <a:pt x="50" y="19"/>
                  </a:lnTo>
                  <a:lnTo>
                    <a:pt x="58" y="17"/>
                  </a:lnTo>
                  <a:lnTo>
                    <a:pt x="66" y="12"/>
                  </a:lnTo>
                  <a:lnTo>
                    <a:pt x="70" y="10"/>
                  </a:lnTo>
                  <a:lnTo>
                    <a:pt x="78" y="10"/>
                  </a:lnTo>
                  <a:lnTo>
                    <a:pt x="85" y="7"/>
                  </a:lnTo>
                  <a:lnTo>
                    <a:pt x="89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7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0" name="Freeform 240"/>
            <p:cNvSpPr>
              <a:spLocks/>
            </p:cNvSpPr>
            <p:nvPr/>
          </p:nvSpPr>
          <p:spPr bwMode="auto">
            <a:xfrm>
              <a:off x="2440" y="1805"/>
              <a:ext cx="559" cy="1671"/>
            </a:xfrm>
            <a:custGeom>
              <a:avLst/>
              <a:gdLst/>
              <a:ahLst/>
              <a:cxnLst>
                <a:cxn ang="0">
                  <a:pos x="303" y="20"/>
                </a:cxn>
                <a:cxn ang="0">
                  <a:pos x="245" y="0"/>
                </a:cxn>
                <a:cxn ang="0">
                  <a:pos x="248" y="25"/>
                </a:cxn>
                <a:cxn ang="0">
                  <a:pos x="210" y="35"/>
                </a:cxn>
                <a:cxn ang="0">
                  <a:pos x="175" y="37"/>
                </a:cxn>
                <a:cxn ang="0">
                  <a:pos x="155" y="74"/>
                </a:cxn>
                <a:cxn ang="0">
                  <a:pos x="105" y="42"/>
                </a:cxn>
                <a:cxn ang="0">
                  <a:pos x="4" y="91"/>
                </a:cxn>
                <a:cxn ang="0">
                  <a:pos x="19" y="138"/>
                </a:cxn>
                <a:cxn ang="0">
                  <a:pos x="27" y="175"/>
                </a:cxn>
                <a:cxn ang="0">
                  <a:pos x="43" y="217"/>
                </a:cxn>
                <a:cxn ang="0">
                  <a:pos x="31" y="262"/>
                </a:cxn>
                <a:cxn ang="0">
                  <a:pos x="8" y="306"/>
                </a:cxn>
                <a:cxn ang="0">
                  <a:pos x="4" y="343"/>
                </a:cxn>
                <a:cxn ang="0">
                  <a:pos x="8" y="407"/>
                </a:cxn>
                <a:cxn ang="0">
                  <a:pos x="23" y="511"/>
                </a:cxn>
                <a:cxn ang="0">
                  <a:pos x="39" y="639"/>
                </a:cxn>
                <a:cxn ang="0">
                  <a:pos x="62" y="790"/>
                </a:cxn>
                <a:cxn ang="0">
                  <a:pos x="85" y="953"/>
                </a:cxn>
                <a:cxn ang="0">
                  <a:pos x="109" y="1118"/>
                </a:cxn>
                <a:cxn ang="0">
                  <a:pos x="128" y="1281"/>
                </a:cxn>
                <a:cxn ang="0">
                  <a:pos x="144" y="1429"/>
                </a:cxn>
                <a:cxn ang="0">
                  <a:pos x="155" y="1560"/>
                </a:cxn>
                <a:cxn ang="0">
                  <a:pos x="159" y="1659"/>
                </a:cxn>
                <a:cxn ang="0">
                  <a:pos x="179" y="1656"/>
                </a:cxn>
                <a:cxn ang="0">
                  <a:pos x="202" y="1617"/>
                </a:cxn>
                <a:cxn ang="0">
                  <a:pos x="233" y="1562"/>
                </a:cxn>
                <a:cxn ang="0">
                  <a:pos x="268" y="1493"/>
                </a:cxn>
                <a:cxn ang="0">
                  <a:pos x="303" y="1422"/>
                </a:cxn>
                <a:cxn ang="0">
                  <a:pos x="342" y="1348"/>
                </a:cxn>
                <a:cxn ang="0">
                  <a:pos x="377" y="1283"/>
                </a:cxn>
                <a:cxn ang="0">
                  <a:pos x="408" y="1227"/>
                </a:cxn>
                <a:cxn ang="0">
                  <a:pos x="439" y="1192"/>
                </a:cxn>
                <a:cxn ang="0">
                  <a:pos x="493" y="1160"/>
                </a:cxn>
                <a:cxn ang="0">
                  <a:pos x="547" y="1133"/>
                </a:cxn>
                <a:cxn ang="0">
                  <a:pos x="547" y="1069"/>
                </a:cxn>
                <a:cxn ang="0">
                  <a:pos x="513" y="1019"/>
                </a:cxn>
                <a:cxn ang="0">
                  <a:pos x="509" y="972"/>
                </a:cxn>
                <a:cxn ang="0">
                  <a:pos x="509" y="918"/>
                </a:cxn>
                <a:cxn ang="0">
                  <a:pos x="509" y="864"/>
                </a:cxn>
                <a:cxn ang="0">
                  <a:pos x="509" y="824"/>
                </a:cxn>
                <a:cxn ang="0">
                  <a:pos x="501" y="802"/>
                </a:cxn>
                <a:cxn ang="0">
                  <a:pos x="481" y="755"/>
                </a:cxn>
                <a:cxn ang="0">
                  <a:pos x="462" y="708"/>
                </a:cxn>
                <a:cxn ang="0">
                  <a:pos x="439" y="657"/>
                </a:cxn>
                <a:cxn ang="0">
                  <a:pos x="419" y="597"/>
                </a:cxn>
                <a:cxn ang="0">
                  <a:pos x="392" y="538"/>
                </a:cxn>
                <a:cxn ang="0">
                  <a:pos x="373" y="481"/>
                </a:cxn>
                <a:cxn ang="0">
                  <a:pos x="353" y="429"/>
                </a:cxn>
                <a:cxn ang="0">
                  <a:pos x="342" y="390"/>
                </a:cxn>
                <a:cxn ang="0">
                  <a:pos x="342" y="353"/>
                </a:cxn>
                <a:cxn ang="0">
                  <a:pos x="342" y="301"/>
                </a:cxn>
                <a:cxn ang="0">
                  <a:pos x="346" y="264"/>
                </a:cxn>
                <a:cxn ang="0">
                  <a:pos x="349" y="225"/>
                </a:cxn>
                <a:cxn ang="0">
                  <a:pos x="349" y="188"/>
                </a:cxn>
                <a:cxn ang="0">
                  <a:pos x="349" y="146"/>
                </a:cxn>
                <a:cxn ang="0">
                  <a:pos x="353" y="111"/>
                </a:cxn>
                <a:cxn ang="0">
                  <a:pos x="353" y="64"/>
                </a:cxn>
              </a:cxnLst>
              <a:rect l="0" t="0" r="r" b="b"/>
              <a:pathLst>
                <a:path w="559" h="1671">
                  <a:moveTo>
                    <a:pt x="357" y="49"/>
                  </a:moveTo>
                  <a:lnTo>
                    <a:pt x="353" y="44"/>
                  </a:lnTo>
                  <a:lnTo>
                    <a:pt x="346" y="39"/>
                  </a:lnTo>
                  <a:lnTo>
                    <a:pt x="330" y="32"/>
                  </a:lnTo>
                  <a:lnTo>
                    <a:pt x="314" y="25"/>
                  </a:lnTo>
                  <a:lnTo>
                    <a:pt x="303" y="20"/>
                  </a:lnTo>
                  <a:lnTo>
                    <a:pt x="295" y="15"/>
                  </a:lnTo>
                  <a:lnTo>
                    <a:pt x="283" y="12"/>
                  </a:lnTo>
                  <a:lnTo>
                    <a:pt x="276" y="7"/>
                  </a:lnTo>
                  <a:lnTo>
                    <a:pt x="264" y="5"/>
                  </a:lnTo>
                  <a:lnTo>
                    <a:pt x="256" y="2"/>
                  </a:lnTo>
                  <a:lnTo>
                    <a:pt x="245" y="0"/>
                  </a:lnTo>
                  <a:lnTo>
                    <a:pt x="237" y="0"/>
                  </a:lnTo>
                  <a:lnTo>
                    <a:pt x="237" y="2"/>
                  </a:lnTo>
                  <a:lnTo>
                    <a:pt x="241" y="7"/>
                  </a:lnTo>
                  <a:lnTo>
                    <a:pt x="245" y="12"/>
                  </a:lnTo>
                  <a:lnTo>
                    <a:pt x="248" y="20"/>
                  </a:lnTo>
                  <a:lnTo>
                    <a:pt x="248" y="25"/>
                  </a:lnTo>
                  <a:lnTo>
                    <a:pt x="248" y="32"/>
                  </a:lnTo>
                  <a:lnTo>
                    <a:pt x="245" y="37"/>
                  </a:lnTo>
                  <a:lnTo>
                    <a:pt x="241" y="39"/>
                  </a:lnTo>
                  <a:lnTo>
                    <a:pt x="229" y="37"/>
                  </a:lnTo>
                  <a:lnTo>
                    <a:pt x="217" y="37"/>
                  </a:lnTo>
                  <a:lnTo>
                    <a:pt x="210" y="35"/>
                  </a:lnTo>
                  <a:lnTo>
                    <a:pt x="202" y="35"/>
                  </a:lnTo>
                  <a:lnTo>
                    <a:pt x="190" y="32"/>
                  </a:lnTo>
                  <a:lnTo>
                    <a:pt x="182" y="32"/>
                  </a:lnTo>
                  <a:lnTo>
                    <a:pt x="179" y="32"/>
                  </a:lnTo>
                  <a:lnTo>
                    <a:pt x="175" y="32"/>
                  </a:lnTo>
                  <a:lnTo>
                    <a:pt x="175" y="37"/>
                  </a:lnTo>
                  <a:lnTo>
                    <a:pt x="175" y="44"/>
                  </a:lnTo>
                  <a:lnTo>
                    <a:pt x="175" y="52"/>
                  </a:lnTo>
                  <a:lnTo>
                    <a:pt x="171" y="59"/>
                  </a:lnTo>
                  <a:lnTo>
                    <a:pt x="167" y="67"/>
                  </a:lnTo>
                  <a:lnTo>
                    <a:pt x="163" y="72"/>
                  </a:lnTo>
                  <a:lnTo>
                    <a:pt x="155" y="74"/>
                  </a:lnTo>
                  <a:lnTo>
                    <a:pt x="144" y="69"/>
                  </a:lnTo>
                  <a:lnTo>
                    <a:pt x="136" y="67"/>
                  </a:lnTo>
                  <a:lnTo>
                    <a:pt x="128" y="62"/>
                  </a:lnTo>
                  <a:lnTo>
                    <a:pt x="120" y="54"/>
                  </a:lnTo>
                  <a:lnTo>
                    <a:pt x="109" y="44"/>
                  </a:lnTo>
                  <a:lnTo>
                    <a:pt x="105" y="42"/>
                  </a:lnTo>
                  <a:lnTo>
                    <a:pt x="58" y="79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8" y="101"/>
                  </a:lnTo>
                  <a:lnTo>
                    <a:pt x="12" y="111"/>
                  </a:lnTo>
                  <a:lnTo>
                    <a:pt x="12" y="118"/>
                  </a:lnTo>
                  <a:lnTo>
                    <a:pt x="12" y="123"/>
                  </a:lnTo>
                  <a:lnTo>
                    <a:pt x="16" y="131"/>
                  </a:lnTo>
                  <a:lnTo>
                    <a:pt x="19" y="138"/>
                  </a:lnTo>
                  <a:lnTo>
                    <a:pt x="19" y="143"/>
                  </a:lnTo>
                  <a:lnTo>
                    <a:pt x="23" y="151"/>
                  </a:lnTo>
                  <a:lnTo>
                    <a:pt x="23" y="155"/>
                  </a:lnTo>
                  <a:lnTo>
                    <a:pt x="23" y="163"/>
                  </a:lnTo>
                  <a:lnTo>
                    <a:pt x="23" y="168"/>
                  </a:lnTo>
                  <a:lnTo>
                    <a:pt x="27" y="175"/>
                  </a:lnTo>
                  <a:lnTo>
                    <a:pt x="27" y="180"/>
                  </a:lnTo>
                  <a:lnTo>
                    <a:pt x="31" y="188"/>
                  </a:lnTo>
                  <a:lnTo>
                    <a:pt x="31" y="195"/>
                  </a:lnTo>
                  <a:lnTo>
                    <a:pt x="35" y="205"/>
                  </a:lnTo>
                  <a:lnTo>
                    <a:pt x="39" y="212"/>
                  </a:lnTo>
                  <a:lnTo>
                    <a:pt x="43" y="217"/>
                  </a:lnTo>
                  <a:lnTo>
                    <a:pt x="43" y="225"/>
                  </a:lnTo>
                  <a:lnTo>
                    <a:pt x="39" y="237"/>
                  </a:lnTo>
                  <a:lnTo>
                    <a:pt x="39" y="242"/>
                  </a:lnTo>
                  <a:lnTo>
                    <a:pt x="35" y="247"/>
                  </a:lnTo>
                  <a:lnTo>
                    <a:pt x="31" y="254"/>
                  </a:lnTo>
                  <a:lnTo>
                    <a:pt x="31" y="262"/>
                  </a:lnTo>
                  <a:lnTo>
                    <a:pt x="27" y="267"/>
                  </a:lnTo>
                  <a:lnTo>
                    <a:pt x="23" y="274"/>
                  </a:lnTo>
                  <a:lnTo>
                    <a:pt x="19" y="281"/>
                  </a:lnTo>
                  <a:lnTo>
                    <a:pt x="16" y="289"/>
                  </a:lnTo>
                  <a:lnTo>
                    <a:pt x="12" y="296"/>
                  </a:lnTo>
                  <a:lnTo>
                    <a:pt x="8" y="306"/>
                  </a:lnTo>
                  <a:lnTo>
                    <a:pt x="4" y="316"/>
                  </a:lnTo>
                  <a:lnTo>
                    <a:pt x="4" y="323"/>
                  </a:lnTo>
                  <a:lnTo>
                    <a:pt x="4" y="326"/>
                  </a:lnTo>
                  <a:lnTo>
                    <a:pt x="0" y="331"/>
                  </a:lnTo>
                  <a:lnTo>
                    <a:pt x="0" y="336"/>
                  </a:lnTo>
                  <a:lnTo>
                    <a:pt x="4" y="343"/>
                  </a:lnTo>
                  <a:lnTo>
                    <a:pt x="4" y="350"/>
                  </a:lnTo>
                  <a:lnTo>
                    <a:pt x="4" y="358"/>
                  </a:lnTo>
                  <a:lnTo>
                    <a:pt x="4" y="370"/>
                  </a:lnTo>
                  <a:lnTo>
                    <a:pt x="4" y="383"/>
                  </a:lnTo>
                  <a:lnTo>
                    <a:pt x="4" y="395"/>
                  </a:lnTo>
                  <a:lnTo>
                    <a:pt x="8" y="407"/>
                  </a:lnTo>
                  <a:lnTo>
                    <a:pt x="8" y="422"/>
                  </a:lnTo>
                  <a:lnTo>
                    <a:pt x="12" y="437"/>
                  </a:lnTo>
                  <a:lnTo>
                    <a:pt x="12" y="454"/>
                  </a:lnTo>
                  <a:lnTo>
                    <a:pt x="16" y="471"/>
                  </a:lnTo>
                  <a:lnTo>
                    <a:pt x="16" y="491"/>
                  </a:lnTo>
                  <a:lnTo>
                    <a:pt x="23" y="511"/>
                  </a:lnTo>
                  <a:lnTo>
                    <a:pt x="23" y="528"/>
                  </a:lnTo>
                  <a:lnTo>
                    <a:pt x="27" y="550"/>
                  </a:lnTo>
                  <a:lnTo>
                    <a:pt x="27" y="573"/>
                  </a:lnTo>
                  <a:lnTo>
                    <a:pt x="31" y="595"/>
                  </a:lnTo>
                  <a:lnTo>
                    <a:pt x="35" y="617"/>
                  </a:lnTo>
                  <a:lnTo>
                    <a:pt x="39" y="639"/>
                  </a:lnTo>
                  <a:lnTo>
                    <a:pt x="43" y="664"/>
                  </a:lnTo>
                  <a:lnTo>
                    <a:pt x="47" y="689"/>
                  </a:lnTo>
                  <a:lnTo>
                    <a:pt x="50" y="713"/>
                  </a:lnTo>
                  <a:lnTo>
                    <a:pt x="54" y="738"/>
                  </a:lnTo>
                  <a:lnTo>
                    <a:pt x="58" y="763"/>
                  </a:lnTo>
                  <a:lnTo>
                    <a:pt x="62" y="790"/>
                  </a:lnTo>
                  <a:lnTo>
                    <a:pt x="66" y="817"/>
                  </a:lnTo>
                  <a:lnTo>
                    <a:pt x="66" y="844"/>
                  </a:lnTo>
                  <a:lnTo>
                    <a:pt x="74" y="871"/>
                  </a:lnTo>
                  <a:lnTo>
                    <a:pt x="78" y="898"/>
                  </a:lnTo>
                  <a:lnTo>
                    <a:pt x="82" y="926"/>
                  </a:lnTo>
                  <a:lnTo>
                    <a:pt x="85" y="953"/>
                  </a:lnTo>
                  <a:lnTo>
                    <a:pt x="85" y="980"/>
                  </a:lnTo>
                  <a:lnTo>
                    <a:pt x="93" y="1009"/>
                  </a:lnTo>
                  <a:lnTo>
                    <a:pt x="97" y="1037"/>
                  </a:lnTo>
                  <a:lnTo>
                    <a:pt x="101" y="1064"/>
                  </a:lnTo>
                  <a:lnTo>
                    <a:pt x="105" y="1091"/>
                  </a:lnTo>
                  <a:lnTo>
                    <a:pt x="109" y="1118"/>
                  </a:lnTo>
                  <a:lnTo>
                    <a:pt x="109" y="1145"/>
                  </a:lnTo>
                  <a:lnTo>
                    <a:pt x="116" y="1172"/>
                  </a:lnTo>
                  <a:lnTo>
                    <a:pt x="116" y="1200"/>
                  </a:lnTo>
                  <a:lnTo>
                    <a:pt x="120" y="1227"/>
                  </a:lnTo>
                  <a:lnTo>
                    <a:pt x="124" y="1254"/>
                  </a:lnTo>
                  <a:lnTo>
                    <a:pt x="128" y="1281"/>
                  </a:lnTo>
                  <a:lnTo>
                    <a:pt x="128" y="1306"/>
                  </a:lnTo>
                  <a:lnTo>
                    <a:pt x="136" y="1333"/>
                  </a:lnTo>
                  <a:lnTo>
                    <a:pt x="136" y="1357"/>
                  </a:lnTo>
                  <a:lnTo>
                    <a:pt x="140" y="1382"/>
                  </a:lnTo>
                  <a:lnTo>
                    <a:pt x="140" y="1404"/>
                  </a:lnTo>
                  <a:lnTo>
                    <a:pt x="144" y="1429"/>
                  </a:lnTo>
                  <a:lnTo>
                    <a:pt x="144" y="1451"/>
                  </a:lnTo>
                  <a:lnTo>
                    <a:pt x="148" y="1476"/>
                  </a:lnTo>
                  <a:lnTo>
                    <a:pt x="148" y="1496"/>
                  </a:lnTo>
                  <a:lnTo>
                    <a:pt x="151" y="1518"/>
                  </a:lnTo>
                  <a:lnTo>
                    <a:pt x="151" y="1538"/>
                  </a:lnTo>
                  <a:lnTo>
                    <a:pt x="155" y="1560"/>
                  </a:lnTo>
                  <a:lnTo>
                    <a:pt x="155" y="1577"/>
                  </a:lnTo>
                  <a:lnTo>
                    <a:pt x="155" y="1594"/>
                  </a:lnTo>
                  <a:lnTo>
                    <a:pt x="155" y="1612"/>
                  </a:lnTo>
                  <a:lnTo>
                    <a:pt x="155" y="1629"/>
                  </a:lnTo>
                  <a:lnTo>
                    <a:pt x="155" y="1644"/>
                  </a:lnTo>
                  <a:lnTo>
                    <a:pt x="159" y="1659"/>
                  </a:lnTo>
                  <a:lnTo>
                    <a:pt x="159" y="1666"/>
                  </a:lnTo>
                  <a:lnTo>
                    <a:pt x="159" y="1671"/>
                  </a:lnTo>
                  <a:lnTo>
                    <a:pt x="163" y="1671"/>
                  </a:lnTo>
                  <a:lnTo>
                    <a:pt x="167" y="1668"/>
                  </a:lnTo>
                  <a:lnTo>
                    <a:pt x="171" y="1664"/>
                  </a:lnTo>
                  <a:lnTo>
                    <a:pt x="179" y="1656"/>
                  </a:lnTo>
                  <a:lnTo>
                    <a:pt x="182" y="1651"/>
                  </a:lnTo>
                  <a:lnTo>
                    <a:pt x="182" y="1646"/>
                  </a:lnTo>
                  <a:lnTo>
                    <a:pt x="190" y="1639"/>
                  </a:lnTo>
                  <a:lnTo>
                    <a:pt x="194" y="1634"/>
                  </a:lnTo>
                  <a:lnTo>
                    <a:pt x="198" y="1626"/>
                  </a:lnTo>
                  <a:lnTo>
                    <a:pt x="202" y="1617"/>
                  </a:lnTo>
                  <a:lnTo>
                    <a:pt x="206" y="1609"/>
                  </a:lnTo>
                  <a:lnTo>
                    <a:pt x="210" y="1602"/>
                  </a:lnTo>
                  <a:lnTo>
                    <a:pt x="217" y="1589"/>
                  </a:lnTo>
                  <a:lnTo>
                    <a:pt x="221" y="1582"/>
                  </a:lnTo>
                  <a:lnTo>
                    <a:pt x="225" y="1570"/>
                  </a:lnTo>
                  <a:lnTo>
                    <a:pt x="233" y="1562"/>
                  </a:lnTo>
                  <a:lnTo>
                    <a:pt x="237" y="1550"/>
                  </a:lnTo>
                  <a:lnTo>
                    <a:pt x="241" y="1540"/>
                  </a:lnTo>
                  <a:lnTo>
                    <a:pt x="248" y="1528"/>
                  </a:lnTo>
                  <a:lnTo>
                    <a:pt x="256" y="1518"/>
                  </a:lnTo>
                  <a:lnTo>
                    <a:pt x="260" y="1506"/>
                  </a:lnTo>
                  <a:lnTo>
                    <a:pt x="268" y="1493"/>
                  </a:lnTo>
                  <a:lnTo>
                    <a:pt x="272" y="1481"/>
                  </a:lnTo>
                  <a:lnTo>
                    <a:pt x="280" y="1471"/>
                  </a:lnTo>
                  <a:lnTo>
                    <a:pt x="287" y="1459"/>
                  </a:lnTo>
                  <a:lnTo>
                    <a:pt x="291" y="1446"/>
                  </a:lnTo>
                  <a:lnTo>
                    <a:pt x="299" y="1434"/>
                  </a:lnTo>
                  <a:lnTo>
                    <a:pt x="303" y="1422"/>
                  </a:lnTo>
                  <a:lnTo>
                    <a:pt x="311" y="1409"/>
                  </a:lnTo>
                  <a:lnTo>
                    <a:pt x="314" y="1397"/>
                  </a:lnTo>
                  <a:lnTo>
                    <a:pt x="322" y="1385"/>
                  </a:lnTo>
                  <a:lnTo>
                    <a:pt x="330" y="1372"/>
                  </a:lnTo>
                  <a:lnTo>
                    <a:pt x="334" y="1360"/>
                  </a:lnTo>
                  <a:lnTo>
                    <a:pt x="342" y="1348"/>
                  </a:lnTo>
                  <a:lnTo>
                    <a:pt x="346" y="1335"/>
                  </a:lnTo>
                  <a:lnTo>
                    <a:pt x="353" y="1325"/>
                  </a:lnTo>
                  <a:lnTo>
                    <a:pt x="357" y="1313"/>
                  </a:lnTo>
                  <a:lnTo>
                    <a:pt x="365" y="1303"/>
                  </a:lnTo>
                  <a:lnTo>
                    <a:pt x="369" y="1293"/>
                  </a:lnTo>
                  <a:lnTo>
                    <a:pt x="377" y="1283"/>
                  </a:lnTo>
                  <a:lnTo>
                    <a:pt x="381" y="1271"/>
                  </a:lnTo>
                  <a:lnTo>
                    <a:pt x="388" y="1264"/>
                  </a:lnTo>
                  <a:lnTo>
                    <a:pt x="392" y="1254"/>
                  </a:lnTo>
                  <a:lnTo>
                    <a:pt x="400" y="1244"/>
                  </a:lnTo>
                  <a:lnTo>
                    <a:pt x="404" y="1234"/>
                  </a:lnTo>
                  <a:lnTo>
                    <a:pt x="408" y="1227"/>
                  </a:lnTo>
                  <a:lnTo>
                    <a:pt x="412" y="1219"/>
                  </a:lnTo>
                  <a:lnTo>
                    <a:pt x="419" y="1214"/>
                  </a:lnTo>
                  <a:lnTo>
                    <a:pt x="423" y="1207"/>
                  </a:lnTo>
                  <a:lnTo>
                    <a:pt x="427" y="1202"/>
                  </a:lnTo>
                  <a:lnTo>
                    <a:pt x="431" y="1197"/>
                  </a:lnTo>
                  <a:lnTo>
                    <a:pt x="439" y="1192"/>
                  </a:lnTo>
                  <a:lnTo>
                    <a:pt x="443" y="1185"/>
                  </a:lnTo>
                  <a:lnTo>
                    <a:pt x="450" y="1182"/>
                  </a:lnTo>
                  <a:lnTo>
                    <a:pt x="462" y="1175"/>
                  </a:lnTo>
                  <a:lnTo>
                    <a:pt x="470" y="1170"/>
                  </a:lnTo>
                  <a:lnTo>
                    <a:pt x="481" y="1165"/>
                  </a:lnTo>
                  <a:lnTo>
                    <a:pt x="493" y="1160"/>
                  </a:lnTo>
                  <a:lnTo>
                    <a:pt x="501" y="1155"/>
                  </a:lnTo>
                  <a:lnTo>
                    <a:pt x="509" y="1150"/>
                  </a:lnTo>
                  <a:lnTo>
                    <a:pt x="516" y="1148"/>
                  </a:lnTo>
                  <a:lnTo>
                    <a:pt x="524" y="1143"/>
                  </a:lnTo>
                  <a:lnTo>
                    <a:pt x="536" y="1135"/>
                  </a:lnTo>
                  <a:lnTo>
                    <a:pt x="547" y="1133"/>
                  </a:lnTo>
                  <a:lnTo>
                    <a:pt x="551" y="1128"/>
                  </a:lnTo>
                  <a:lnTo>
                    <a:pt x="555" y="1128"/>
                  </a:lnTo>
                  <a:lnTo>
                    <a:pt x="559" y="1081"/>
                  </a:lnTo>
                  <a:lnTo>
                    <a:pt x="559" y="1079"/>
                  </a:lnTo>
                  <a:lnTo>
                    <a:pt x="555" y="1076"/>
                  </a:lnTo>
                  <a:lnTo>
                    <a:pt x="547" y="1069"/>
                  </a:lnTo>
                  <a:lnTo>
                    <a:pt x="540" y="1061"/>
                  </a:lnTo>
                  <a:lnTo>
                    <a:pt x="532" y="1051"/>
                  </a:lnTo>
                  <a:lnTo>
                    <a:pt x="524" y="1044"/>
                  </a:lnTo>
                  <a:lnTo>
                    <a:pt x="520" y="1034"/>
                  </a:lnTo>
                  <a:lnTo>
                    <a:pt x="516" y="1027"/>
                  </a:lnTo>
                  <a:lnTo>
                    <a:pt x="513" y="1019"/>
                  </a:lnTo>
                  <a:lnTo>
                    <a:pt x="513" y="1009"/>
                  </a:lnTo>
                  <a:lnTo>
                    <a:pt x="509" y="1002"/>
                  </a:lnTo>
                  <a:lnTo>
                    <a:pt x="509" y="997"/>
                  </a:lnTo>
                  <a:lnTo>
                    <a:pt x="509" y="990"/>
                  </a:lnTo>
                  <a:lnTo>
                    <a:pt x="509" y="982"/>
                  </a:lnTo>
                  <a:lnTo>
                    <a:pt x="509" y="972"/>
                  </a:lnTo>
                  <a:lnTo>
                    <a:pt x="509" y="965"/>
                  </a:lnTo>
                  <a:lnTo>
                    <a:pt x="509" y="955"/>
                  </a:lnTo>
                  <a:lnTo>
                    <a:pt x="509" y="948"/>
                  </a:lnTo>
                  <a:lnTo>
                    <a:pt x="509" y="938"/>
                  </a:lnTo>
                  <a:lnTo>
                    <a:pt x="509" y="928"/>
                  </a:lnTo>
                  <a:lnTo>
                    <a:pt x="509" y="918"/>
                  </a:lnTo>
                  <a:lnTo>
                    <a:pt x="509" y="911"/>
                  </a:lnTo>
                  <a:lnTo>
                    <a:pt x="509" y="901"/>
                  </a:lnTo>
                  <a:lnTo>
                    <a:pt x="509" y="891"/>
                  </a:lnTo>
                  <a:lnTo>
                    <a:pt x="509" y="884"/>
                  </a:lnTo>
                  <a:lnTo>
                    <a:pt x="509" y="874"/>
                  </a:lnTo>
                  <a:lnTo>
                    <a:pt x="509" y="864"/>
                  </a:lnTo>
                  <a:lnTo>
                    <a:pt x="509" y="856"/>
                  </a:lnTo>
                  <a:lnTo>
                    <a:pt x="509" y="849"/>
                  </a:lnTo>
                  <a:lnTo>
                    <a:pt x="509" y="844"/>
                  </a:lnTo>
                  <a:lnTo>
                    <a:pt x="509" y="837"/>
                  </a:lnTo>
                  <a:lnTo>
                    <a:pt x="509" y="829"/>
                  </a:lnTo>
                  <a:lnTo>
                    <a:pt x="509" y="824"/>
                  </a:lnTo>
                  <a:lnTo>
                    <a:pt x="509" y="822"/>
                  </a:lnTo>
                  <a:lnTo>
                    <a:pt x="509" y="814"/>
                  </a:lnTo>
                  <a:lnTo>
                    <a:pt x="509" y="814"/>
                  </a:lnTo>
                  <a:lnTo>
                    <a:pt x="505" y="812"/>
                  </a:lnTo>
                  <a:lnTo>
                    <a:pt x="505" y="810"/>
                  </a:lnTo>
                  <a:lnTo>
                    <a:pt x="501" y="802"/>
                  </a:lnTo>
                  <a:lnTo>
                    <a:pt x="501" y="795"/>
                  </a:lnTo>
                  <a:lnTo>
                    <a:pt x="493" y="785"/>
                  </a:lnTo>
                  <a:lnTo>
                    <a:pt x="489" y="775"/>
                  </a:lnTo>
                  <a:lnTo>
                    <a:pt x="485" y="768"/>
                  </a:lnTo>
                  <a:lnTo>
                    <a:pt x="485" y="763"/>
                  </a:lnTo>
                  <a:lnTo>
                    <a:pt x="481" y="755"/>
                  </a:lnTo>
                  <a:lnTo>
                    <a:pt x="481" y="750"/>
                  </a:lnTo>
                  <a:lnTo>
                    <a:pt x="474" y="743"/>
                  </a:lnTo>
                  <a:lnTo>
                    <a:pt x="474" y="733"/>
                  </a:lnTo>
                  <a:lnTo>
                    <a:pt x="470" y="726"/>
                  </a:lnTo>
                  <a:lnTo>
                    <a:pt x="466" y="718"/>
                  </a:lnTo>
                  <a:lnTo>
                    <a:pt x="462" y="708"/>
                  </a:lnTo>
                  <a:lnTo>
                    <a:pt x="458" y="701"/>
                  </a:lnTo>
                  <a:lnTo>
                    <a:pt x="454" y="694"/>
                  </a:lnTo>
                  <a:lnTo>
                    <a:pt x="454" y="684"/>
                  </a:lnTo>
                  <a:lnTo>
                    <a:pt x="447" y="674"/>
                  </a:lnTo>
                  <a:lnTo>
                    <a:pt x="447" y="666"/>
                  </a:lnTo>
                  <a:lnTo>
                    <a:pt x="439" y="657"/>
                  </a:lnTo>
                  <a:lnTo>
                    <a:pt x="439" y="647"/>
                  </a:lnTo>
                  <a:lnTo>
                    <a:pt x="431" y="637"/>
                  </a:lnTo>
                  <a:lnTo>
                    <a:pt x="427" y="627"/>
                  </a:lnTo>
                  <a:lnTo>
                    <a:pt x="427" y="617"/>
                  </a:lnTo>
                  <a:lnTo>
                    <a:pt x="423" y="610"/>
                  </a:lnTo>
                  <a:lnTo>
                    <a:pt x="419" y="597"/>
                  </a:lnTo>
                  <a:lnTo>
                    <a:pt x="412" y="587"/>
                  </a:lnTo>
                  <a:lnTo>
                    <a:pt x="408" y="578"/>
                  </a:lnTo>
                  <a:lnTo>
                    <a:pt x="408" y="568"/>
                  </a:lnTo>
                  <a:lnTo>
                    <a:pt x="400" y="558"/>
                  </a:lnTo>
                  <a:lnTo>
                    <a:pt x="396" y="548"/>
                  </a:lnTo>
                  <a:lnTo>
                    <a:pt x="392" y="538"/>
                  </a:lnTo>
                  <a:lnTo>
                    <a:pt x="388" y="528"/>
                  </a:lnTo>
                  <a:lnTo>
                    <a:pt x="384" y="518"/>
                  </a:lnTo>
                  <a:lnTo>
                    <a:pt x="381" y="508"/>
                  </a:lnTo>
                  <a:lnTo>
                    <a:pt x="381" y="499"/>
                  </a:lnTo>
                  <a:lnTo>
                    <a:pt x="377" y="491"/>
                  </a:lnTo>
                  <a:lnTo>
                    <a:pt x="373" y="481"/>
                  </a:lnTo>
                  <a:lnTo>
                    <a:pt x="369" y="471"/>
                  </a:lnTo>
                  <a:lnTo>
                    <a:pt x="365" y="464"/>
                  </a:lnTo>
                  <a:lnTo>
                    <a:pt x="365" y="454"/>
                  </a:lnTo>
                  <a:lnTo>
                    <a:pt x="361" y="447"/>
                  </a:lnTo>
                  <a:lnTo>
                    <a:pt x="357" y="437"/>
                  </a:lnTo>
                  <a:lnTo>
                    <a:pt x="353" y="429"/>
                  </a:lnTo>
                  <a:lnTo>
                    <a:pt x="353" y="422"/>
                  </a:lnTo>
                  <a:lnTo>
                    <a:pt x="349" y="415"/>
                  </a:lnTo>
                  <a:lnTo>
                    <a:pt x="349" y="407"/>
                  </a:lnTo>
                  <a:lnTo>
                    <a:pt x="346" y="402"/>
                  </a:lnTo>
                  <a:lnTo>
                    <a:pt x="346" y="395"/>
                  </a:lnTo>
                  <a:lnTo>
                    <a:pt x="342" y="390"/>
                  </a:lnTo>
                  <a:lnTo>
                    <a:pt x="342" y="383"/>
                  </a:lnTo>
                  <a:lnTo>
                    <a:pt x="342" y="378"/>
                  </a:lnTo>
                  <a:lnTo>
                    <a:pt x="342" y="375"/>
                  </a:lnTo>
                  <a:lnTo>
                    <a:pt x="342" y="365"/>
                  </a:lnTo>
                  <a:lnTo>
                    <a:pt x="342" y="360"/>
                  </a:lnTo>
                  <a:lnTo>
                    <a:pt x="342" y="353"/>
                  </a:lnTo>
                  <a:lnTo>
                    <a:pt x="342" y="346"/>
                  </a:lnTo>
                  <a:lnTo>
                    <a:pt x="342" y="336"/>
                  </a:lnTo>
                  <a:lnTo>
                    <a:pt x="342" y="328"/>
                  </a:lnTo>
                  <a:lnTo>
                    <a:pt x="342" y="316"/>
                  </a:lnTo>
                  <a:lnTo>
                    <a:pt x="342" y="306"/>
                  </a:lnTo>
                  <a:lnTo>
                    <a:pt x="342" y="301"/>
                  </a:lnTo>
                  <a:lnTo>
                    <a:pt x="342" y="296"/>
                  </a:lnTo>
                  <a:lnTo>
                    <a:pt x="342" y="289"/>
                  </a:lnTo>
                  <a:lnTo>
                    <a:pt x="346" y="284"/>
                  </a:lnTo>
                  <a:lnTo>
                    <a:pt x="346" y="276"/>
                  </a:lnTo>
                  <a:lnTo>
                    <a:pt x="346" y="271"/>
                  </a:lnTo>
                  <a:lnTo>
                    <a:pt x="346" y="264"/>
                  </a:lnTo>
                  <a:lnTo>
                    <a:pt x="346" y="259"/>
                  </a:lnTo>
                  <a:lnTo>
                    <a:pt x="346" y="252"/>
                  </a:lnTo>
                  <a:lnTo>
                    <a:pt x="346" y="244"/>
                  </a:lnTo>
                  <a:lnTo>
                    <a:pt x="346" y="239"/>
                  </a:lnTo>
                  <a:lnTo>
                    <a:pt x="349" y="232"/>
                  </a:lnTo>
                  <a:lnTo>
                    <a:pt x="349" y="225"/>
                  </a:lnTo>
                  <a:lnTo>
                    <a:pt x="349" y="220"/>
                  </a:lnTo>
                  <a:lnTo>
                    <a:pt x="349" y="212"/>
                  </a:lnTo>
                  <a:lnTo>
                    <a:pt x="349" y="207"/>
                  </a:lnTo>
                  <a:lnTo>
                    <a:pt x="349" y="200"/>
                  </a:lnTo>
                  <a:lnTo>
                    <a:pt x="349" y="193"/>
                  </a:lnTo>
                  <a:lnTo>
                    <a:pt x="349" y="188"/>
                  </a:lnTo>
                  <a:lnTo>
                    <a:pt x="349" y="180"/>
                  </a:lnTo>
                  <a:lnTo>
                    <a:pt x="349" y="173"/>
                  </a:lnTo>
                  <a:lnTo>
                    <a:pt x="349" y="165"/>
                  </a:lnTo>
                  <a:lnTo>
                    <a:pt x="349" y="158"/>
                  </a:lnTo>
                  <a:lnTo>
                    <a:pt x="349" y="153"/>
                  </a:lnTo>
                  <a:lnTo>
                    <a:pt x="349" y="146"/>
                  </a:lnTo>
                  <a:lnTo>
                    <a:pt x="349" y="141"/>
                  </a:lnTo>
                  <a:lnTo>
                    <a:pt x="349" y="133"/>
                  </a:lnTo>
                  <a:lnTo>
                    <a:pt x="353" y="128"/>
                  </a:lnTo>
                  <a:lnTo>
                    <a:pt x="353" y="123"/>
                  </a:lnTo>
                  <a:lnTo>
                    <a:pt x="353" y="116"/>
                  </a:lnTo>
                  <a:lnTo>
                    <a:pt x="353" y="111"/>
                  </a:lnTo>
                  <a:lnTo>
                    <a:pt x="353" y="106"/>
                  </a:lnTo>
                  <a:lnTo>
                    <a:pt x="353" y="96"/>
                  </a:lnTo>
                  <a:lnTo>
                    <a:pt x="353" y="86"/>
                  </a:lnTo>
                  <a:lnTo>
                    <a:pt x="353" y="79"/>
                  </a:lnTo>
                  <a:lnTo>
                    <a:pt x="353" y="72"/>
                  </a:lnTo>
                  <a:lnTo>
                    <a:pt x="353" y="64"/>
                  </a:lnTo>
                  <a:lnTo>
                    <a:pt x="357" y="59"/>
                  </a:lnTo>
                  <a:lnTo>
                    <a:pt x="357" y="49"/>
                  </a:lnTo>
                  <a:lnTo>
                    <a:pt x="357" y="49"/>
                  </a:lnTo>
                  <a:lnTo>
                    <a:pt x="357" y="49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1" name="Freeform 241"/>
            <p:cNvSpPr>
              <a:spLocks/>
            </p:cNvSpPr>
            <p:nvPr/>
          </p:nvSpPr>
          <p:spPr bwMode="auto">
            <a:xfrm>
              <a:off x="2195" y="1519"/>
              <a:ext cx="136" cy="12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6" y="2"/>
                </a:cxn>
                <a:cxn ang="0">
                  <a:pos x="12" y="7"/>
                </a:cxn>
                <a:cxn ang="0">
                  <a:pos x="12" y="10"/>
                </a:cxn>
                <a:cxn ang="0">
                  <a:pos x="8" y="15"/>
                </a:cxn>
                <a:cxn ang="0">
                  <a:pos x="4" y="22"/>
                </a:cxn>
                <a:cxn ang="0">
                  <a:pos x="4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0" y="47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4" y="69"/>
                </a:cxn>
                <a:cxn ang="0">
                  <a:pos x="12" y="79"/>
                </a:cxn>
                <a:cxn ang="0">
                  <a:pos x="16" y="86"/>
                </a:cxn>
                <a:cxn ang="0">
                  <a:pos x="20" y="93"/>
                </a:cxn>
                <a:cxn ang="0">
                  <a:pos x="31" y="101"/>
                </a:cxn>
                <a:cxn ang="0">
                  <a:pos x="39" y="106"/>
                </a:cxn>
                <a:cxn ang="0">
                  <a:pos x="51" y="111"/>
                </a:cxn>
                <a:cxn ang="0">
                  <a:pos x="59" y="113"/>
                </a:cxn>
                <a:cxn ang="0">
                  <a:pos x="70" y="116"/>
                </a:cxn>
                <a:cxn ang="0">
                  <a:pos x="78" y="118"/>
                </a:cxn>
                <a:cxn ang="0">
                  <a:pos x="90" y="121"/>
                </a:cxn>
                <a:cxn ang="0">
                  <a:pos x="97" y="121"/>
                </a:cxn>
                <a:cxn ang="0">
                  <a:pos x="105" y="123"/>
                </a:cxn>
                <a:cxn ang="0">
                  <a:pos x="117" y="123"/>
                </a:cxn>
                <a:cxn ang="0">
                  <a:pos x="125" y="123"/>
                </a:cxn>
                <a:cxn ang="0">
                  <a:pos x="132" y="123"/>
                </a:cxn>
                <a:cxn ang="0">
                  <a:pos x="136" y="123"/>
                </a:cxn>
                <a:cxn ang="0">
                  <a:pos x="70" y="59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36" h="123">
                  <a:moveTo>
                    <a:pt x="20" y="0"/>
                  </a:moveTo>
                  <a:lnTo>
                    <a:pt x="16" y="2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8" y="15"/>
                  </a:lnTo>
                  <a:lnTo>
                    <a:pt x="4" y="22"/>
                  </a:lnTo>
                  <a:lnTo>
                    <a:pt x="4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7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4" y="69"/>
                  </a:lnTo>
                  <a:lnTo>
                    <a:pt x="12" y="79"/>
                  </a:lnTo>
                  <a:lnTo>
                    <a:pt x="16" y="86"/>
                  </a:lnTo>
                  <a:lnTo>
                    <a:pt x="20" y="93"/>
                  </a:lnTo>
                  <a:lnTo>
                    <a:pt x="31" y="101"/>
                  </a:lnTo>
                  <a:lnTo>
                    <a:pt x="39" y="106"/>
                  </a:lnTo>
                  <a:lnTo>
                    <a:pt x="51" y="111"/>
                  </a:lnTo>
                  <a:lnTo>
                    <a:pt x="59" y="113"/>
                  </a:lnTo>
                  <a:lnTo>
                    <a:pt x="70" y="116"/>
                  </a:lnTo>
                  <a:lnTo>
                    <a:pt x="78" y="118"/>
                  </a:lnTo>
                  <a:lnTo>
                    <a:pt x="90" y="121"/>
                  </a:lnTo>
                  <a:lnTo>
                    <a:pt x="97" y="121"/>
                  </a:lnTo>
                  <a:lnTo>
                    <a:pt x="105" y="123"/>
                  </a:lnTo>
                  <a:lnTo>
                    <a:pt x="117" y="123"/>
                  </a:lnTo>
                  <a:lnTo>
                    <a:pt x="125" y="123"/>
                  </a:lnTo>
                  <a:lnTo>
                    <a:pt x="132" y="123"/>
                  </a:lnTo>
                  <a:lnTo>
                    <a:pt x="136" y="123"/>
                  </a:lnTo>
                  <a:lnTo>
                    <a:pt x="70" y="59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2" name="Freeform 242"/>
            <p:cNvSpPr>
              <a:spLocks/>
            </p:cNvSpPr>
            <p:nvPr/>
          </p:nvSpPr>
          <p:spPr bwMode="auto">
            <a:xfrm>
              <a:off x="2467" y="1854"/>
              <a:ext cx="155" cy="1044"/>
            </a:xfrm>
            <a:custGeom>
              <a:avLst/>
              <a:gdLst/>
              <a:ahLst/>
              <a:cxnLst>
                <a:cxn ang="0">
                  <a:pos x="31" y="50"/>
                </a:cxn>
                <a:cxn ang="0">
                  <a:pos x="39" y="84"/>
                </a:cxn>
                <a:cxn ang="0">
                  <a:pos x="43" y="111"/>
                </a:cxn>
                <a:cxn ang="0">
                  <a:pos x="47" y="151"/>
                </a:cxn>
                <a:cxn ang="0">
                  <a:pos x="31" y="188"/>
                </a:cxn>
                <a:cxn ang="0">
                  <a:pos x="16" y="230"/>
                </a:cxn>
                <a:cxn ang="0">
                  <a:pos x="0" y="277"/>
                </a:cxn>
                <a:cxn ang="0">
                  <a:pos x="0" y="316"/>
                </a:cxn>
                <a:cxn ang="0">
                  <a:pos x="4" y="346"/>
                </a:cxn>
                <a:cxn ang="0">
                  <a:pos x="16" y="378"/>
                </a:cxn>
                <a:cxn ang="0">
                  <a:pos x="23" y="410"/>
                </a:cxn>
                <a:cxn ang="0">
                  <a:pos x="35" y="447"/>
                </a:cxn>
                <a:cxn ang="0">
                  <a:pos x="51" y="489"/>
                </a:cxn>
                <a:cxn ang="0">
                  <a:pos x="58" y="531"/>
                </a:cxn>
                <a:cxn ang="0">
                  <a:pos x="70" y="570"/>
                </a:cxn>
                <a:cxn ang="0">
                  <a:pos x="82" y="612"/>
                </a:cxn>
                <a:cxn ang="0">
                  <a:pos x="89" y="649"/>
                </a:cxn>
                <a:cxn ang="0">
                  <a:pos x="97" y="686"/>
                </a:cxn>
                <a:cxn ang="0">
                  <a:pos x="97" y="716"/>
                </a:cxn>
                <a:cxn ang="0">
                  <a:pos x="97" y="751"/>
                </a:cxn>
                <a:cxn ang="0">
                  <a:pos x="93" y="803"/>
                </a:cxn>
                <a:cxn ang="0">
                  <a:pos x="86" y="852"/>
                </a:cxn>
                <a:cxn ang="0">
                  <a:pos x="78" y="896"/>
                </a:cxn>
                <a:cxn ang="0">
                  <a:pos x="70" y="933"/>
                </a:cxn>
                <a:cxn ang="0">
                  <a:pos x="62" y="968"/>
                </a:cxn>
                <a:cxn ang="0">
                  <a:pos x="74" y="1037"/>
                </a:cxn>
                <a:cxn ang="0">
                  <a:pos x="86" y="1002"/>
                </a:cxn>
                <a:cxn ang="0">
                  <a:pos x="93" y="963"/>
                </a:cxn>
                <a:cxn ang="0">
                  <a:pos x="101" y="931"/>
                </a:cxn>
                <a:cxn ang="0">
                  <a:pos x="109" y="899"/>
                </a:cxn>
                <a:cxn ang="0">
                  <a:pos x="121" y="864"/>
                </a:cxn>
                <a:cxn ang="0">
                  <a:pos x="128" y="830"/>
                </a:cxn>
                <a:cxn ang="0">
                  <a:pos x="136" y="800"/>
                </a:cxn>
                <a:cxn ang="0">
                  <a:pos x="144" y="768"/>
                </a:cxn>
                <a:cxn ang="0">
                  <a:pos x="155" y="733"/>
                </a:cxn>
                <a:cxn ang="0">
                  <a:pos x="148" y="696"/>
                </a:cxn>
                <a:cxn ang="0">
                  <a:pos x="140" y="664"/>
                </a:cxn>
                <a:cxn ang="0">
                  <a:pos x="128" y="627"/>
                </a:cxn>
                <a:cxn ang="0">
                  <a:pos x="121" y="585"/>
                </a:cxn>
                <a:cxn ang="0">
                  <a:pos x="105" y="541"/>
                </a:cxn>
                <a:cxn ang="0">
                  <a:pos x="93" y="496"/>
                </a:cxn>
                <a:cxn ang="0">
                  <a:pos x="78" y="452"/>
                </a:cxn>
                <a:cxn ang="0">
                  <a:pos x="66" y="410"/>
                </a:cxn>
                <a:cxn ang="0">
                  <a:pos x="55" y="371"/>
                </a:cxn>
                <a:cxn ang="0">
                  <a:pos x="47" y="338"/>
                </a:cxn>
                <a:cxn ang="0">
                  <a:pos x="43" y="304"/>
                </a:cxn>
                <a:cxn ang="0">
                  <a:pos x="55" y="267"/>
                </a:cxn>
                <a:cxn ang="0">
                  <a:pos x="70" y="222"/>
                </a:cxn>
                <a:cxn ang="0">
                  <a:pos x="86" y="181"/>
                </a:cxn>
                <a:cxn ang="0">
                  <a:pos x="86" y="141"/>
                </a:cxn>
                <a:cxn ang="0">
                  <a:pos x="82" y="109"/>
                </a:cxn>
                <a:cxn ang="0">
                  <a:pos x="78" y="74"/>
                </a:cxn>
                <a:cxn ang="0">
                  <a:pos x="74" y="42"/>
                </a:cxn>
                <a:cxn ang="0">
                  <a:pos x="66" y="10"/>
                </a:cxn>
                <a:cxn ang="0">
                  <a:pos x="27" y="25"/>
                </a:cxn>
              </a:cxnLst>
              <a:rect l="0" t="0" r="r" b="b"/>
              <a:pathLst>
                <a:path w="155" h="1044">
                  <a:moveTo>
                    <a:pt x="27" y="25"/>
                  </a:moveTo>
                  <a:lnTo>
                    <a:pt x="27" y="30"/>
                  </a:lnTo>
                  <a:lnTo>
                    <a:pt x="27" y="35"/>
                  </a:lnTo>
                  <a:lnTo>
                    <a:pt x="31" y="42"/>
                  </a:lnTo>
                  <a:lnTo>
                    <a:pt x="31" y="50"/>
                  </a:lnTo>
                  <a:lnTo>
                    <a:pt x="35" y="62"/>
                  </a:lnTo>
                  <a:lnTo>
                    <a:pt x="35" y="67"/>
                  </a:lnTo>
                  <a:lnTo>
                    <a:pt x="39" y="72"/>
                  </a:lnTo>
                  <a:lnTo>
                    <a:pt x="39" y="77"/>
                  </a:lnTo>
                  <a:lnTo>
                    <a:pt x="39" y="84"/>
                  </a:lnTo>
                  <a:lnTo>
                    <a:pt x="39" y="89"/>
                  </a:lnTo>
                  <a:lnTo>
                    <a:pt x="43" y="94"/>
                  </a:lnTo>
                  <a:lnTo>
                    <a:pt x="43" y="102"/>
                  </a:lnTo>
                  <a:lnTo>
                    <a:pt x="43" y="106"/>
                  </a:lnTo>
                  <a:lnTo>
                    <a:pt x="43" y="111"/>
                  </a:lnTo>
                  <a:lnTo>
                    <a:pt x="47" y="119"/>
                  </a:lnTo>
                  <a:lnTo>
                    <a:pt x="47" y="124"/>
                  </a:lnTo>
                  <a:lnTo>
                    <a:pt x="47" y="131"/>
                  </a:lnTo>
                  <a:lnTo>
                    <a:pt x="47" y="139"/>
                  </a:lnTo>
                  <a:lnTo>
                    <a:pt x="47" y="151"/>
                  </a:lnTo>
                  <a:lnTo>
                    <a:pt x="47" y="158"/>
                  </a:lnTo>
                  <a:lnTo>
                    <a:pt x="43" y="168"/>
                  </a:lnTo>
                  <a:lnTo>
                    <a:pt x="39" y="173"/>
                  </a:lnTo>
                  <a:lnTo>
                    <a:pt x="35" y="181"/>
                  </a:lnTo>
                  <a:lnTo>
                    <a:pt x="31" y="188"/>
                  </a:lnTo>
                  <a:lnTo>
                    <a:pt x="31" y="195"/>
                  </a:lnTo>
                  <a:lnTo>
                    <a:pt x="23" y="203"/>
                  </a:lnTo>
                  <a:lnTo>
                    <a:pt x="23" y="213"/>
                  </a:lnTo>
                  <a:lnTo>
                    <a:pt x="20" y="220"/>
                  </a:lnTo>
                  <a:lnTo>
                    <a:pt x="16" y="230"/>
                  </a:lnTo>
                  <a:lnTo>
                    <a:pt x="12" y="240"/>
                  </a:lnTo>
                  <a:lnTo>
                    <a:pt x="8" y="247"/>
                  </a:lnTo>
                  <a:lnTo>
                    <a:pt x="4" y="257"/>
                  </a:lnTo>
                  <a:lnTo>
                    <a:pt x="4" y="267"/>
                  </a:lnTo>
                  <a:lnTo>
                    <a:pt x="0" y="277"/>
                  </a:lnTo>
                  <a:lnTo>
                    <a:pt x="0" y="287"/>
                  </a:lnTo>
                  <a:lnTo>
                    <a:pt x="0" y="297"/>
                  </a:lnTo>
                  <a:lnTo>
                    <a:pt x="0" y="306"/>
                  </a:lnTo>
                  <a:lnTo>
                    <a:pt x="0" y="309"/>
                  </a:lnTo>
                  <a:lnTo>
                    <a:pt x="0" y="316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4" y="336"/>
                  </a:lnTo>
                  <a:lnTo>
                    <a:pt x="4" y="341"/>
                  </a:lnTo>
                  <a:lnTo>
                    <a:pt x="4" y="346"/>
                  </a:lnTo>
                  <a:lnTo>
                    <a:pt x="8" y="353"/>
                  </a:lnTo>
                  <a:lnTo>
                    <a:pt x="8" y="358"/>
                  </a:lnTo>
                  <a:lnTo>
                    <a:pt x="12" y="363"/>
                  </a:lnTo>
                  <a:lnTo>
                    <a:pt x="12" y="371"/>
                  </a:lnTo>
                  <a:lnTo>
                    <a:pt x="16" y="378"/>
                  </a:lnTo>
                  <a:lnTo>
                    <a:pt x="16" y="383"/>
                  </a:lnTo>
                  <a:lnTo>
                    <a:pt x="20" y="390"/>
                  </a:lnTo>
                  <a:lnTo>
                    <a:pt x="20" y="395"/>
                  </a:lnTo>
                  <a:lnTo>
                    <a:pt x="23" y="403"/>
                  </a:lnTo>
                  <a:lnTo>
                    <a:pt x="23" y="410"/>
                  </a:lnTo>
                  <a:lnTo>
                    <a:pt x="27" y="417"/>
                  </a:lnTo>
                  <a:lnTo>
                    <a:pt x="27" y="425"/>
                  </a:lnTo>
                  <a:lnTo>
                    <a:pt x="31" y="432"/>
                  </a:lnTo>
                  <a:lnTo>
                    <a:pt x="31" y="440"/>
                  </a:lnTo>
                  <a:lnTo>
                    <a:pt x="35" y="447"/>
                  </a:lnTo>
                  <a:lnTo>
                    <a:pt x="39" y="454"/>
                  </a:lnTo>
                  <a:lnTo>
                    <a:pt x="39" y="464"/>
                  </a:lnTo>
                  <a:lnTo>
                    <a:pt x="43" y="472"/>
                  </a:lnTo>
                  <a:lnTo>
                    <a:pt x="47" y="479"/>
                  </a:lnTo>
                  <a:lnTo>
                    <a:pt x="51" y="489"/>
                  </a:lnTo>
                  <a:lnTo>
                    <a:pt x="51" y="496"/>
                  </a:lnTo>
                  <a:lnTo>
                    <a:pt x="55" y="504"/>
                  </a:lnTo>
                  <a:lnTo>
                    <a:pt x="55" y="514"/>
                  </a:lnTo>
                  <a:lnTo>
                    <a:pt x="58" y="521"/>
                  </a:lnTo>
                  <a:lnTo>
                    <a:pt x="58" y="531"/>
                  </a:lnTo>
                  <a:lnTo>
                    <a:pt x="62" y="538"/>
                  </a:lnTo>
                  <a:lnTo>
                    <a:pt x="66" y="546"/>
                  </a:lnTo>
                  <a:lnTo>
                    <a:pt x="66" y="553"/>
                  </a:lnTo>
                  <a:lnTo>
                    <a:pt x="70" y="563"/>
                  </a:lnTo>
                  <a:lnTo>
                    <a:pt x="70" y="570"/>
                  </a:lnTo>
                  <a:lnTo>
                    <a:pt x="74" y="580"/>
                  </a:lnTo>
                  <a:lnTo>
                    <a:pt x="74" y="585"/>
                  </a:lnTo>
                  <a:lnTo>
                    <a:pt x="78" y="595"/>
                  </a:lnTo>
                  <a:lnTo>
                    <a:pt x="78" y="603"/>
                  </a:lnTo>
                  <a:lnTo>
                    <a:pt x="82" y="612"/>
                  </a:lnTo>
                  <a:lnTo>
                    <a:pt x="82" y="620"/>
                  </a:lnTo>
                  <a:lnTo>
                    <a:pt x="86" y="630"/>
                  </a:lnTo>
                  <a:lnTo>
                    <a:pt x="86" y="635"/>
                  </a:lnTo>
                  <a:lnTo>
                    <a:pt x="89" y="642"/>
                  </a:lnTo>
                  <a:lnTo>
                    <a:pt x="89" y="649"/>
                  </a:lnTo>
                  <a:lnTo>
                    <a:pt x="89" y="659"/>
                  </a:lnTo>
                  <a:lnTo>
                    <a:pt x="93" y="664"/>
                  </a:lnTo>
                  <a:lnTo>
                    <a:pt x="93" y="672"/>
                  </a:lnTo>
                  <a:lnTo>
                    <a:pt x="97" y="679"/>
                  </a:lnTo>
                  <a:lnTo>
                    <a:pt x="97" y="686"/>
                  </a:lnTo>
                  <a:lnTo>
                    <a:pt x="97" y="691"/>
                  </a:lnTo>
                  <a:lnTo>
                    <a:pt x="97" y="699"/>
                  </a:lnTo>
                  <a:lnTo>
                    <a:pt x="97" y="704"/>
                  </a:lnTo>
                  <a:lnTo>
                    <a:pt x="97" y="711"/>
                  </a:lnTo>
                  <a:lnTo>
                    <a:pt x="97" y="716"/>
                  </a:lnTo>
                  <a:lnTo>
                    <a:pt x="97" y="721"/>
                  </a:lnTo>
                  <a:lnTo>
                    <a:pt x="97" y="726"/>
                  </a:lnTo>
                  <a:lnTo>
                    <a:pt x="101" y="733"/>
                  </a:lnTo>
                  <a:lnTo>
                    <a:pt x="97" y="743"/>
                  </a:lnTo>
                  <a:lnTo>
                    <a:pt x="97" y="751"/>
                  </a:lnTo>
                  <a:lnTo>
                    <a:pt x="97" y="761"/>
                  </a:lnTo>
                  <a:lnTo>
                    <a:pt x="97" y="773"/>
                  </a:lnTo>
                  <a:lnTo>
                    <a:pt x="93" y="780"/>
                  </a:lnTo>
                  <a:lnTo>
                    <a:pt x="93" y="793"/>
                  </a:lnTo>
                  <a:lnTo>
                    <a:pt x="93" y="803"/>
                  </a:lnTo>
                  <a:lnTo>
                    <a:pt x="93" y="812"/>
                  </a:lnTo>
                  <a:lnTo>
                    <a:pt x="89" y="822"/>
                  </a:lnTo>
                  <a:lnTo>
                    <a:pt x="89" y="832"/>
                  </a:lnTo>
                  <a:lnTo>
                    <a:pt x="86" y="842"/>
                  </a:lnTo>
                  <a:lnTo>
                    <a:pt x="86" y="852"/>
                  </a:lnTo>
                  <a:lnTo>
                    <a:pt x="82" y="862"/>
                  </a:lnTo>
                  <a:lnTo>
                    <a:pt x="82" y="869"/>
                  </a:lnTo>
                  <a:lnTo>
                    <a:pt x="78" y="879"/>
                  </a:lnTo>
                  <a:lnTo>
                    <a:pt x="78" y="889"/>
                  </a:lnTo>
                  <a:lnTo>
                    <a:pt x="78" y="896"/>
                  </a:lnTo>
                  <a:lnTo>
                    <a:pt x="74" y="906"/>
                  </a:lnTo>
                  <a:lnTo>
                    <a:pt x="74" y="914"/>
                  </a:lnTo>
                  <a:lnTo>
                    <a:pt x="74" y="921"/>
                  </a:lnTo>
                  <a:lnTo>
                    <a:pt x="70" y="926"/>
                  </a:lnTo>
                  <a:lnTo>
                    <a:pt x="70" y="933"/>
                  </a:lnTo>
                  <a:lnTo>
                    <a:pt x="70" y="941"/>
                  </a:lnTo>
                  <a:lnTo>
                    <a:pt x="70" y="946"/>
                  </a:lnTo>
                  <a:lnTo>
                    <a:pt x="66" y="956"/>
                  </a:lnTo>
                  <a:lnTo>
                    <a:pt x="62" y="963"/>
                  </a:lnTo>
                  <a:lnTo>
                    <a:pt x="62" y="968"/>
                  </a:lnTo>
                  <a:lnTo>
                    <a:pt x="62" y="970"/>
                  </a:lnTo>
                  <a:lnTo>
                    <a:pt x="74" y="1044"/>
                  </a:lnTo>
                  <a:lnTo>
                    <a:pt x="74" y="1042"/>
                  </a:lnTo>
                  <a:lnTo>
                    <a:pt x="74" y="1039"/>
                  </a:lnTo>
                  <a:lnTo>
                    <a:pt x="74" y="1037"/>
                  </a:lnTo>
                  <a:lnTo>
                    <a:pt x="78" y="1032"/>
                  </a:lnTo>
                  <a:lnTo>
                    <a:pt x="78" y="1025"/>
                  </a:lnTo>
                  <a:lnTo>
                    <a:pt x="78" y="1017"/>
                  </a:lnTo>
                  <a:lnTo>
                    <a:pt x="82" y="1010"/>
                  </a:lnTo>
                  <a:lnTo>
                    <a:pt x="86" y="1002"/>
                  </a:lnTo>
                  <a:lnTo>
                    <a:pt x="86" y="990"/>
                  </a:lnTo>
                  <a:lnTo>
                    <a:pt x="89" y="980"/>
                  </a:lnTo>
                  <a:lnTo>
                    <a:pt x="89" y="973"/>
                  </a:lnTo>
                  <a:lnTo>
                    <a:pt x="93" y="968"/>
                  </a:lnTo>
                  <a:lnTo>
                    <a:pt x="93" y="963"/>
                  </a:lnTo>
                  <a:lnTo>
                    <a:pt x="97" y="958"/>
                  </a:lnTo>
                  <a:lnTo>
                    <a:pt x="97" y="951"/>
                  </a:lnTo>
                  <a:lnTo>
                    <a:pt x="97" y="943"/>
                  </a:lnTo>
                  <a:lnTo>
                    <a:pt x="97" y="938"/>
                  </a:lnTo>
                  <a:lnTo>
                    <a:pt x="101" y="931"/>
                  </a:lnTo>
                  <a:lnTo>
                    <a:pt x="105" y="923"/>
                  </a:lnTo>
                  <a:lnTo>
                    <a:pt x="105" y="919"/>
                  </a:lnTo>
                  <a:lnTo>
                    <a:pt x="109" y="914"/>
                  </a:lnTo>
                  <a:lnTo>
                    <a:pt x="109" y="906"/>
                  </a:lnTo>
                  <a:lnTo>
                    <a:pt x="109" y="899"/>
                  </a:lnTo>
                  <a:lnTo>
                    <a:pt x="113" y="891"/>
                  </a:lnTo>
                  <a:lnTo>
                    <a:pt x="113" y="884"/>
                  </a:lnTo>
                  <a:lnTo>
                    <a:pt x="117" y="879"/>
                  </a:lnTo>
                  <a:lnTo>
                    <a:pt x="117" y="872"/>
                  </a:lnTo>
                  <a:lnTo>
                    <a:pt x="121" y="864"/>
                  </a:lnTo>
                  <a:lnTo>
                    <a:pt x="121" y="857"/>
                  </a:lnTo>
                  <a:lnTo>
                    <a:pt x="124" y="852"/>
                  </a:lnTo>
                  <a:lnTo>
                    <a:pt x="124" y="844"/>
                  </a:lnTo>
                  <a:lnTo>
                    <a:pt x="128" y="837"/>
                  </a:lnTo>
                  <a:lnTo>
                    <a:pt x="128" y="830"/>
                  </a:lnTo>
                  <a:lnTo>
                    <a:pt x="128" y="825"/>
                  </a:lnTo>
                  <a:lnTo>
                    <a:pt x="128" y="817"/>
                  </a:lnTo>
                  <a:lnTo>
                    <a:pt x="132" y="812"/>
                  </a:lnTo>
                  <a:lnTo>
                    <a:pt x="132" y="805"/>
                  </a:lnTo>
                  <a:lnTo>
                    <a:pt x="136" y="800"/>
                  </a:lnTo>
                  <a:lnTo>
                    <a:pt x="136" y="795"/>
                  </a:lnTo>
                  <a:lnTo>
                    <a:pt x="136" y="788"/>
                  </a:lnTo>
                  <a:lnTo>
                    <a:pt x="140" y="783"/>
                  </a:lnTo>
                  <a:lnTo>
                    <a:pt x="140" y="778"/>
                  </a:lnTo>
                  <a:lnTo>
                    <a:pt x="144" y="768"/>
                  </a:lnTo>
                  <a:lnTo>
                    <a:pt x="144" y="758"/>
                  </a:lnTo>
                  <a:lnTo>
                    <a:pt x="148" y="748"/>
                  </a:lnTo>
                  <a:lnTo>
                    <a:pt x="148" y="743"/>
                  </a:lnTo>
                  <a:lnTo>
                    <a:pt x="152" y="736"/>
                  </a:lnTo>
                  <a:lnTo>
                    <a:pt x="155" y="733"/>
                  </a:lnTo>
                  <a:lnTo>
                    <a:pt x="152" y="726"/>
                  </a:lnTo>
                  <a:lnTo>
                    <a:pt x="152" y="719"/>
                  </a:lnTo>
                  <a:lnTo>
                    <a:pt x="152" y="711"/>
                  </a:lnTo>
                  <a:lnTo>
                    <a:pt x="152" y="701"/>
                  </a:lnTo>
                  <a:lnTo>
                    <a:pt x="148" y="696"/>
                  </a:lnTo>
                  <a:lnTo>
                    <a:pt x="148" y="689"/>
                  </a:lnTo>
                  <a:lnTo>
                    <a:pt x="144" y="684"/>
                  </a:lnTo>
                  <a:lnTo>
                    <a:pt x="144" y="677"/>
                  </a:lnTo>
                  <a:lnTo>
                    <a:pt x="140" y="669"/>
                  </a:lnTo>
                  <a:lnTo>
                    <a:pt x="140" y="664"/>
                  </a:lnTo>
                  <a:lnTo>
                    <a:pt x="136" y="657"/>
                  </a:lnTo>
                  <a:lnTo>
                    <a:pt x="136" y="652"/>
                  </a:lnTo>
                  <a:lnTo>
                    <a:pt x="136" y="642"/>
                  </a:lnTo>
                  <a:lnTo>
                    <a:pt x="132" y="635"/>
                  </a:lnTo>
                  <a:lnTo>
                    <a:pt x="128" y="627"/>
                  </a:lnTo>
                  <a:lnTo>
                    <a:pt x="128" y="620"/>
                  </a:lnTo>
                  <a:lnTo>
                    <a:pt x="124" y="610"/>
                  </a:lnTo>
                  <a:lnTo>
                    <a:pt x="124" y="603"/>
                  </a:lnTo>
                  <a:lnTo>
                    <a:pt x="121" y="593"/>
                  </a:lnTo>
                  <a:lnTo>
                    <a:pt x="121" y="585"/>
                  </a:lnTo>
                  <a:lnTo>
                    <a:pt x="117" y="575"/>
                  </a:lnTo>
                  <a:lnTo>
                    <a:pt x="113" y="568"/>
                  </a:lnTo>
                  <a:lnTo>
                    <a:pt x="109" y="558"/>
                  </a:lnTo>
                  <a:lnTo>
                    <a:pt x="109" y="551"/>
                  </a:lnTo>
                  <a:lnTo>
                    <a:pt x="105" y="541"/>
                  </a:lnTo>
                  <a:lnTo>
                    <a:pt x="105" y="531"/>
                  </a:lnTo>
                  <a:lnTo>
                    <a:pt x="101" y="524"/>
                  </a:lnTo>
                  <a:lnTo>
                    <a:pt x="97" y="514"/>
                  </a:lnTo>
                  <a:lnTo>
                    <a:pt x="93" y="506"/>
                  </a:lnTo>
                  <a:lnTo>
                    <a:pt x="93" y="496"/>
                  </a:lnTo>
                  <a:lnTo>
                    <a:pt x="89" y="487"/>
                  </a:lnTo>
                  <a:lnTo>
                    <a:pt x="89" y="477"/>
                  </a:lnTo>
                  <a:lnTo>
                    <a:pt x="82" y="469"/>
                  </a:lnTo>
                  <a:lnTo>
                    <a:pt x="82" y="459"/>
                  </a:lnTo>
                  <a:lnTo>
                    <a:pt x="78" y="452"/>
                  </a:lnTo>
                  <a:lnTo>
                    <a:pt x="78" y="442"/>
                  </a:lnTo>
                  <a:lnTo>
                    <a:pt x="74" y="435"/>
                  </a:lnTo>
                  <a:lnTo>
                    <a:pt x="70" y="425"/>
                  </a:lnTo>
                  <a:lnTo>
                    <a:pt x="70" y="417"/>
                  </a:lnTo>
                  <a:lnTo>
                    <a:pt x="66" y="410"/>
                  </a:lnTo>
                  <a:lnTo>
                    <a:pt x="62" y="400"/>
                  </a:lnTo>
                  <a:lnTo>
                    <a:pt x="62" y="393"/>
                  </a:lnTo>
                  <a:lnTo>
                    <a:pt x="58" y="385"/>
                  </a:lnTo>
                  <a:lnTo>
                    <a:pt x="58" y="380"/>
                  </a:lnTo>
                  <a:lnTo>
                    <a:pt x="55" y="371"/>
                  </a:lnTo>
                  <a:lnTo>
                    <a:pt x="55" y="363"/>
                  </a:lnTo>
                  <a:lnTo>
                    <a:pt x="51" y="358"/>
                  </a:lnTo>
                  <a:lnTo>
                    <a:pt x="51" y="351"/>
                  </a:lnTo>
                  <a:lnTo>
                    <a:pt x="51" y="346"/>
                  </a:lnTo>
                  <a:lnTo>
                    <a:pt x="47" y="338"/>
                  </a:lnTo>
                  <a:lnTo>
                    <a:pt x="47" y="334"/>
                  </a:lnTo>
                  <a:lnTo>
                    <a:pt x="47" y="329"/>
                  </a:lnTo>
                  <a:lnTo>
                    <a:pt x="43" y="319"/>
                  </a:lnTo>
                  <a:lnTo>
                    <a:pt x="43" y="311"/>
                  </a:lnTo>
                  <a:lnTo>
                    <a:pt x="43" y="304"/>
                  </a:lnTo>
                  <a:lnTo>
                    <a:pt x="43" y="301"/>
                  </a:lnTo>
                  <a:lnTo>
                    <a:pt x="43" y="292"/>
                  </a:lnTo>
                  <a:lnTo>
                    <a:pt x="47" y="284"/>
                  </a:lnTo>
                  <a:lnTo>
                    <a:pt x="51" y="274"/>
                  </a:lnTo>
                  <a:lnTo>
                    <a:pt x="55" y="267"/>
                  </a:lnTo>
                  <a:lnTo>
                    <a:pt x="55" y="257"/>
                  </a:lnTo>
                  <a:lnTo>
                    <a:pt x="58" y="247"/>
                  </a:lnTo>
                  <a:lnTo>
                    <a:pt x="62" y="240"/>
                  </a:lnTo>
                  <a:lnTo>
                    <a:pt x="70" y="232"/>
                  </a:lnTo>
                  <a:lnTo>
                    <a:pt x="70" y="222"/>
                  </a:lnTo>
                  <a:lnTo>
                    <a:pt x="74" y="213"/>
                  </a:lnTo>
                  <a:lnTo>
                    <a:pt x="78" y="205"/>
                  </a:lnTo>
                  <a:lnTo>
                    <a:pt x="82" y="198"/>
                  </a:lnTo>
                  <a:lnTo>
                    <a:pt x="86" y="188"/>
                  </a:lnTo>
                  <a:lnTo>
                    <a:pt x="86" y="181"/>
                  </a:lnTo>
                  <a:lnTo>
                    <a:pt x="89" y="173"/>
                  </a:lnTo>
                  <a:lnTo>
                    <a:pt x="89" y="168"/>
                  </a:lnTo>
                  <a:lnTo>
                    <a:pt x="89" y="158"/>
                  </a:lnTo>
                  <a:lnTo>
                    <a:pt x="89" y="148"/>
                  </a:lnTo>
                  <a:lnTo>
                    <a:pt x="86" y="141"/>
                  </a:lnTo>
                  <a:lnTo>
                    <a:pt x="86" y="136"/>
                  </a:lnTo>
                  <a:lnTo>
                    <a:pt x="86" y="129"/>
                  </a:lnTo>
                  <a:lnTo>
                    <a:pt x="86" y="124"/>
                  </a:lnTo>
                  <a:lnTo>
                    <a:pt x="82" y="116"/>
                  </a:lnTo>
                  <a:lnTo>
                    <a:pt x="82" y="109"/>
                  </a:lnTo>
                  <a:lnTo>
                    <a:pt x="82" y="102"/>
                  </a:lnTo>
                  <a:lnTo>
                    <a:pt x="82" y="97"/>
                  </a:lnTo>
                  <a:lnTo>
                    <a:pt x="78" y="89"/>
                  </a:lnTo>
                  <a:lnTo>
                    <a:pt x="78" y="82"/>
                  </a:lnTo>
                  <a:lnTo>
                    <a:pt x="78" y="74"/>
                  </a:lnTo>
                  <a:lnTo>
                    <a:pt x="78" y="67"/>
                  </a:lnTo>
                  <a:lnTo>
                    <a:pt x="78" y="62"/>
                  </a:lnTo>
                  <a:lnTo>
                    <a:pt x="74" y="55"/>
                  </a:lnTo>
                  <a:lnTo>
                    <a:pt x="74" y="47"/>
                  </a:lnTo>
                  <a:lnTo>
                    <a:pt x="74" y="42"/>
                  </a:lnTo>
                  <a:lnTo>
                    <a:pt x="70" y="35"/>
                  </a:lnTo>
                  <a:lnTo>
                    <a:pt x="70" y="30"/>
                  </a:lnTo>
                  <a:lnTo>
                    <a:pt x="70" y="25"/>
                  </a:lnTo>
                  <a:lnTo>
                    <a:pt x="70" y="20"/>
                  </a:lnTo>
                  <a:lnTo>
                    <a:pt x="66" y="10"/>
                  </a:lnTo>
                  <a:lnTo>
                    <a:pt x="66" y="5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27" y="25"/>
                  </a:lnTo>
                  <a:lnTo>
                    <a:pt x="27" y="25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3" name="Freeform 243"/>
            <p:cNvSpPr>
              <a:spLocks/>
            </p:cNvSpPr>
            <p:nvPr/>
          </p:nvSpPr>
          <p:spPr bwMode="auto">
            <a:xfrm>
              <a:off x="2549" y="1872"/>
              <a:ext cx="244" cy="1318"/>
            </a:xfrm>
            <a:custGeom>
              <a:avLst/>
              <a:gdLst/>
              <a:ahLst/>
              <a:cxnLst>
                <a:cxn ang="0">
                  <a:pos x="15" y="229"/>
                </a:cxn>
                <a:cxn ang="0">
                  <a:pos x="7" y="271"/>
                </a:cxn>
                <a:cxn ang="0">
                  <a:pos x="0" y="308"/>
                </a:cxn>
                <a:cxn ang="0">
                  <a:pos x="7" y="350"/>
                </a:cxn>
                <a:cxn ang="0">
                  <a:pos x="23" y="397"/>
                </a:cxn>
                <a:cxn ang="0">
                  <a:pos x="46" y="454"/>
                </a:cxn>
                <a:cxn ang="0">
                  <a:pos x="62" y="496"/>
                </a:cxn>
                <a:cxn ang="0">
                  <a:pos x="77" y="530"/>
                </a:cxn>
                <a:cxn ang="0">
                  <a:pos x="89" y="565"/>
                </a:cxn>
                <a:cxn ang="0">
                  <a:pos x="101" y="602"/>
                </a:cxn>
                <a:cxn ang="0">
                  <a:pos x="112" y="641"/>
                </a:cxn>
                <a:cxn ang="0">
                  <a:pos x="120" y="686"/>
                </a:cxn>
                <a:cxn ang="0">
                  <a:pos x="124" y="740"/>
                </a:cxn>
                <a:cxn ang="0">
                  <a:pos x="128" y="799"/>
                </a:cxn>
                <a:cxn ang="0">
                  <a:pos x="132" y="861"/>
                </a:cxn>
                <a:cxn ang="0">
                  <a:pos x="139" y="920"/>
                </a:cxn>
                <a:cxn ang="0">
                  <a:pos x="147" y="979"/>
                </a:cxn>
                <a:cxn ang="0">
                  <a:pos x="159" y="1031"/>
                </a:cxn>
                <a:cxn ang="0">
                  <a:pos x="167" y="1086"/>
                </a:cxn>
                <a:cxn ang="0">
                  <a:pos x="174" y="1123"/>
                </a:cxn>
                <a:cxn ang="0">
                  <a:pos x="182" y="1160"/>
                </a:cxn>
                <a:cxn ang="0">
                  <a:pos x="190" y="1197"/>
                </a:cxn>
                <a:cxn ang="0">
                  <a:pos x="202" y="1253"/>
                </a:cxn>
                <a:cxn ang="0">
                  <a:pos x="213" y="1303"/>
                </a:cxn>
                <a:cxn ang="0">
                  <a:pos x="240" y="1258"/>
                </a:cxn>
                <a:cxn ang="0">
                  <a:pos x="233" y="1211"/>
                </a:cxn>
                <a:cxn ang="0">
                  <a:pos x="225" y="1172"/>
                </a:cxn>
                <a:cxn ang="0">
                  <a:pos x="221" y="1130"/>
                </a:cxn>
                <a:cxn ang="0">
                  <a:pos x="213" y="1083"/>
                </a:cxn>
                <a:cxn ang="0">
                  <a:pos x="205" y="1039"/>
                </a:cxn>
                <a:cxn ang="0">
                  <a:pos x="198" y="994"/>
                </a:cxn>
                <a:cxn ang="0">
                  <a:pos x="190" y="957"/>
                </a:cxn>
                <a:cxn ang="0">
                  <a:pos x="186" y="913"/>
                </a:cxn>
                <a:cxn ang="0">
                  <a:pos x="178" y="871"/>
                </a:cxn>
                <a:cxn ang="0">
                  <a:pos x="178" y="824"/>
                </a:cxn>
                <a:cxn ang="0">
                  <a:pos x="174" y="772"/>
                </a:cxn>
                <a:cxn ang="0">
                  <a:pos x="171" y="723"/>
                </a:cxn>
                <a:cxn ang="0">
                  <a:pos x="171" y="686"/>
                </a:cxn>
                <a:cxn ang="0">
                  <a:pos x="159" y="644"/>
                </a:cxn>
                <a:cxn ang="0">
                  <a:pos x="143" y="590"/>
                </a:cxn>
                <a:cxn ang="0">
                  <a:pos x="124" y="525"/>
                </a:cxn>
                <a:cxn ang="0">
                  <a:pos x="105" y="469"/>
                </a:cxn>
                <a:cxn ang="0">
                  <a:pos x="85" y="427"/>
                </a:cxn>
                <a:cxn ang="0">
                  <a:pos x="62" y="382"/>
                </a:cxn>
                <a:cxn ang="0">
                  <a:pos x="46" y="333"/>
                </a:cxn>
                <a:cxn ang="0">
                  <a:pos x="54" y="283"/>
                </a:cxn>
                <a:cxn ang="0">
                  <a:pos x="77" y="229"/>
                </a:cxn>
                <a:cxn ang="0">
                  <a:pos x="93" y="185"/>
                </a:cxn>
                <a:cxn ang="0">
                  <a:pos x="81" y="150"/>
                </a:cxn>
                <a:cxn ang="0">
                  <a:pos x="73" y="116"/>
                </a:cxn>
                <a:cxn ang="0">
                  <a:pos x="66" y="74"/>
                </a:cxn>
                <a:cxn ang="0">
                  <a:pos x="58" y="32"/>
                </a:cxn>
                <a:cxn ang="0">
                  <a:pos x="58" y="0"/>
                </a:cxn>
              </a:cxnLst>
              <a:rect l="0" t="0" r="r" b="b"/>
              <a:pathLst>
                <a:path w="244" h="1318">
                  <a:moveTo>
                    <a:pt x="31" y="182"/>
                  </a:moveTo>
                  <a:lnTo>
                    <a:pt x="27" y="190"/>
                  </a:lnTo>
                  <a:lnTo>
                    <a:pt x="27" y="200"/>
                  </a:lnTo>
                  <a:lnTo>
                    <a:pt x="23" y="207"/>
                  </a:lnTo>
                  <a:lnTo>
                    <a:pt x="19" y="219"/>
                  </a:lnTo>
                  <a:lnTo>
                    <a:pt x="15" y="229"/>
                  </a:lnTo>
                  <a:lnTo>
                    <a:pt x="11" y="242"/>
                  </a:lnTo>
                  <a:lnTo>
                    <a:pt x="11" y="246"/>
                  </a:lnTo>
                  <a:lnTo>
                    <a:pt x="7" y="254"/>
                  </a:lnTo>
                  <a:lnTo>
                    <a:pt x="7" y="259"/>
                  </a:lnTo>
                  <a:lnTo>
                    <a:pt x="7" y="266"/>
                  </a:lnTo>
                  <a:lnTo>
                    <a:pt x="7" y="271"/>
                  </a:lnTo>
                  <a:lnTo>
                    <a:pt x="4" y="279"/>
                  </a:lnTo>
                  <a:lnTo>
                    <a:pt x="4" y="283"/>
                  </a:lnTo>
                  <a:lnTo>
                    <a:pt x="4" y="291"/>
                  </a:lnTo>
                  <a:lnTo>
                    <a:pt x="0" y="296"/>
                  </a:lnTo>
                  <a:lnTo>
                    <a:pt x="0" y="303"/>
                  </a:lnTo>
                  <a:lnTo>
                    <a:pt x="0" y="308"/>
                  </a:lnTo>
                  <a:lnTo>
                    <a:pt x="4" y="316"/>
                  </a:lnTo>
                  <a:lnTo>
                    <a:pt x="4" y="323"/>
                  </a:lnTo>
                  <a:lnTo>
                    <a:pt x="4" y="330"/>
                  </a:lnTo>
                  <a:lnTo>
                    <a:pt x="4" y="338"/>
                  </a:lnTo>
                  <a:lnTo>
                    <a:pt x="7" y="345"/>
                  </a:lnTo>
                  <a:lnTo>
                    <a:pt x="7" y="350"/>
                  </a:lnTo>
                  <a:lnTo>
                    <a:pt x="7" y="358"/>
                  </a:lnTo>
                  <a:lnTo>
                    <a:pt x="11" y="365"/>
                  </a:lnTo>
                  <a:lnTo>
                    <a:pt x="15" y="375"/>
                  </a:lnTo>
                  <a:lnTo>
                    <a:pt x="15" y="380"/>
                  </a:lnTo>
                  <a:lnTo>
                    <a:pt x="19" y="387"/>
                  </a:lnTo>
                  <a:lnTo>
                    <a:pt x="23" y="397"/>
                  </a:lnTo>
                  <a:lnTo>
                    <a:pt x="27" y="404"/>
                  </a:lnTo>
                  <a:lnTo>
                    <a:pt x="31" y="414"/>
                  </a:lnTo>
                  <a:lnTo>
                    <a:pt x="35" y="424"/>
                  </a:lnTo>
                  <a:lnTo>
                    <a:pt x="39" y="434"/>
                  </a:lnTo>
                  <a:lnTo>
                    <a:pt x="46" y="446"/>
                  </a:lnTo>
                  <a:lnTo>
                    <a:pt x="46" y="454"/>
                  </a:lnTo>
                  <a:lnTo>
                    <a:pt x="54" y="466"/>
                  </a:lnTo>
                  <a:lnTo>
                    <a:pt x="54" y="471"/>
                  </a:lnTo>
                  <a:lnTo>
                    <a:pt x="58" y="478"/>
                  </a:lnTo>
                  <a:lnTo>
                    <a:pt x="58" y="483"/>
                  </a:lnTo>
                  <a:lnTo>
                    <a:pt x="62" y="491"/>
                  </a:lnTo>
                  <a:lnTo>
                    <a:pt x="62" y="496"/>
                  </a:lnTo>
                  <a:lnTo>
                    <a:pt x="66" y="501"/>
                  </a:lnTo>
                  <a:lnTo>
                    <a:pt x="70" y="506"/>
                  </a:lnTo>
                  <a:lnTo>
                    <a:pt x="73" y="513"/>
                  </a:lnTo>
                  <a:lnTo>
                    <a:pt x="73" y="518"/>
                  </a:lnTo>
                  <a:lnTo>
                    <a:pt x="77" y="525"/>
                  </a:lnTo>
                  <a:lnTo>
                    <a:pt x="77" y="530"/>
                  </a:lnTo>
                  <a:lnTo>
                    <a:pt x="81" y="538"/>
                  </a:lnTo>
                  <a:lnTo>
                    <a:pt x="81" y="543"/>
                  </a:lnTo>
                  <a:lnTo>
                    <a:pt x="85" y="548"/>
                  </a:lnTo>
                  <a:lnTo>
                    <a:pt x="85" y="555"/>
                  </a:lnTo>
                  <a:lnTo>
                    <a:pt x="89" y="560"/>
                  </a:lnTo>
                  <a:lnTo>
                    <a:pt x="89" y="565"/>
                  </a:lnTo>
                  <a:lnTo>
                    <a:pt x="93" y="572"/>
                  </a:lnTo>
                  <a:lnTo>
                    <a:pt x="93" y="577"/>
                  </a:lnTo>
                  <a:lnTo>
                    <a:pt x="97" y="585"/>
                  </a:lnTo>
                  <a:lnTo>
                    <a:pt x="97" y="590"/>
                  </a:lnTo>
                  <a:lnTo>
                    <a:pt x="101" y="594"/>
                  </a:lnTo>
                  <a:lnTo>
                    <a:pt x="101" y="602"/>
                  </a:lnTo>
                  <a:lnTo>
                    <a:pt x="101" y="607"/>
                  </a:lnTo>
                  <a:lnTo>
                    <a:pt x="105" y="612"/>
                  </a:lnTo>
                  <a:lnTo>
                    <a:pt x="105" y="619"/>
                  </a:lnTo>
                  <a:lnTo>
                    <a:pt x="108" y="624"/>
                  </a:lnTo>
                  <a:lnTo>
                    <a:pt x="108" y="631"/>
                  </a:lnTo>
                  <a:lnTo>
                    <a:pt x="112" y="641"/>
                  </a:lnTo>
                  <a:lnTo>
                    <a:pt x="116" y="651"/>
                  </a:lnTo>
                  <a:lnTo>
                    <a:pt x="116" y="659"/>
                  </a:lnTo>
                  <a:lnTo>
                    <a:pt x="116" y="664"/>
                  </a:lnTo>
                  <a:lnTo>
                    <a:pt x="120" y="668"/>
                  </a:lnTo>
                  <a:lnTo>
                    <a:pt x="120" y="676"/>
                  </a:lnTo>
                  <a:lnTo>
                    <a:pt x="120" y="686"/>
                  </a:lnTo>
                  <a:lnTo>
                    <a:pt x="124" y="696"/>
                  </a:lnTo>
                  <a:lnTo>
                    <a:pt x="124" y="706"/>
                  </a:lnTo>
                  <a:lnTo>
                    <a:pt x="124" y="715"/>
                  </a:lnTo>
                  <a:lnTo>
                    <a:pt x="124" y="723"/>
                  </a:lnTo>
                  <a:lnTo>
                    <a:pt x="124" y="730"/>
                  </a:lnTo>
                  <a:lnTo>
                    <a:pt x="124" y="740"/>
                  </a:lnTo>
                  <a:lnTo>
                    <a:pt x="124" y="750"/>
                  </a:lnTo>
                  <a:lnTo>
                    <a:pt x="124" y="760"/>
                  </a:lnTo>
                  <a:lnTo>
                    <a:pt x="124" y="770"/>
                  </a:lnTo>
                  <a:lnTo>
                    <a:pt x="124" y="780"/>
                  </a:lnTo>
                  <a:lnTo>
                    <a:pt x="128" y="789"/>
                  </a:lnTo>
                  <a:lnTo>
                    <a:pt x="128" y="799"/>
                  </a:lnTo>
                  <a:lnTo>
                    <a:pt x="128" y="809"/>
                  </a:lnTo>
                  <a:lnTo>
                    <a:pt x="128" y="819"/>
                  </a:lnTo>
                  <a:lnTo>
                    <a:pt x="128" y="829"/>
                  </a:lnTo>
                  <a:lnTo>
                    <a:pt x="128" y="839"/>
                  </a:lnTo>
                  <a:lnTo>
                    <a:pt x="132" y="851"/>
                  </a:lnTo>
                  <a:lnTo>
                    <a:pt x="132" y="861"/>
                  </a:lnTo>
                  <a:lnTo>
                    <a:pt x="136" y="871"/>
                  </a:lnTo>
                  <a:lnTo>
                    <a:pt x="136" y="881"/>
                  </a:lnTo>
                  <a:lnTo>
                    <a:pt x="136" y="891"/>
                  </a:lnTo>
                  <a:lnTo>
                    <a:pt x="136" y="901"/>
                  </a:lnTo>
                  <a:lnTo>
                    <a:pt x="139" y="913"/>
                  </a:lnTo>
                  <a:lnTo>
                    <a:pt x="139" y="920"/>
                  </a:lnTo>
                  <a:lnTo>
                    <a:pt x="139" y="930"/>
                  </a:lnTo>
                  <a:lnTo>
                    <a:pt x="139" y="942"/>
                  </a:lnTo>
                  <a:lnTo>
                    <a:pt x="143" y="952"/>
                  </a:lnTo>
                  <a:lnTo>
                    <a:pt x="143" y="960"/>
                  </a:lnTo>
                  <a:lnTo>
                    <a:pt x="147" y="970"/>
                  </a:lnTo>
                  <a:lnTo>
                    <a:pt x="147" y="979"/>
                  </a:lnTo>
                  <a:lnTo>
                    <a:pt x="151" y="989"/>
                  </a:lnTo>
                  <a:lnTo>
                    <a:pt x="151" y="997"/>
                  </a:lnTo>
                  <a:lnTo>
                    <a:pt x="155" y="1007"/>
                  </a:lnTo>
                  <a:lnTo>
                    <a:pt x="155" y="1014"/>
                  </a:lnTo>
                  <a:lnTo>
                    <a:pt x="159" y="1024"/>
                  </a:lnTo>
                  <a:lnTo>
                    <a:pt x="159" y="1031"/>
                  </a:lnTo>
                  <a:lnTo>
                    <a:pt x="159" y="1039"/>
                  </a:lnTo>
                  <a:lnTo>
                    <a:pt x="163" y="1049"/>
                  </a:lnTo>
                  <a:lnTo>
                    <a:pt x="163" y="1058"/>
                  </a:lnTo>
                  <a:lnTo>
                    <a:pt x="167" y="1068"/>
                  </a:lnTo>
                  <a:lnTo>
                    <a:pt x="167" y="1081"/>
                  </a:lnTo>
                  <a:lnTo>
                    <a:pt x="167" y="1086"/>
                  </a:lnTo>
                  <a:lnTo>
                    <a:pt x="171" y="1093"/>
                  </a:lnTo>
                  <a:lnTo>
                    <a:pt x="171" y="1098"/>
                  </a:lnTo>
                  <a:lnTo>
                    <a:pt x="174" y="1105"/>
                  </a:lnTo>
                  <a:lnTo>
                    <a:pt x="174" y="1110"/>
                  </a:lnTo>
                  <a:lnTo>
                    <a:pt x="174" y="1115"/>
                  </a:lnTo>
                  <a:lnTo>
                    <a:pt x="174" y="1123"/>
                  </a:lnTo>
                  <a:lnTo>
                    <a:pt x="178" y="1128"/>
                  </a:lnTo>
                  <a:lnTo>
                    <a:pt x="178" y="1135"/>
                  </a:lnTo>
                  <a:lnTo>
                    <a:pt x="178" y="1140"/>
                  </a:lnTo>
                  <a:lnTo>
                    <a:pt x="178" y="1147"/>
                  </a:lnTo>
                  <a:lnTo>
                    <a:pt x="182" y="1152"/>
                  </a:lnTo>
                  <a:lnTo>
                    <a:pt x="182" y="1160"/>
                  </a:lnTo>
                  <a:lnTo>
                    <a:pt x="182" y="1165"/>
                  </a:lnTo>
                  <a:lnTo>
                    <a:pt x="186" y="1172"/>
                  </a:lnTo>
                  <a:lnTo>
                    <a:pt x="186" y="1177"/>
                  </a:lnTo>
                  <a:lnTo>
                    <a:pt x="186" y="1184"/>
                  </a:lnTo>
                  <a:lnTo>
                    <a:pt x="190" y="1189"/>
                  </a:lnTo>
                  <a:lnTo>
                    <a:pt x="190" y="1197"/>
                  </a:lnTo>
                  <a:lnTo>
                    <a:pt x="194" y="1202"/>
                  </a:lnTo>
                  <a:lnTo>
                    <a:pt x="194" y="1211"/>
                  </a:lnTo>
                  <a:lnTo>
                    <a:pt x="194" y="1224"/>
                  </a:lnTo>
                  <a:lnTo>
                    <a:pt x="198" y="1234"/>
                  </a:lnTo>
                  <a:lnTo>
                    <a:pt x="202" y="1244"/>
                  </a:lnTo>
                  <a:lnTo>
                    <a:pt x="202" y="1253"/>
                  </a:lnTo>
                  <a:lnTo>
                    <a:pt x="205" y="1263"/>
                  </a:lnTo>
                  <a:lnTo>
                    <a:pt x="205" y="1273"/>
                  </a:lnTo>
                  <a:lnTo>
                    <a:pt x="209" y="1283"/>
                  </a:lnTo>
                  <a:lnTo>
                    <a:pt x="209" y="1288"/>
                  </a:lnTo>
                  <a:lnTo>
                    <a:pt x="213" y="1295"/>
                  </a:lnTo>
                  <a:lnTo>
                    <a:pt x="213" y="1303"/>
                  </a:lnTo>
                  <a:lnTo>
                    <a:pt x="213" y="1308"/>
                  </a:lnTo>
                  <a:lnTo>
                    <a:pt x="217" y="1315"/>
                  </a:lnTo>
                  <a:lnTo>
                    <a:pt x="217" y="1318"/>
                  </a:lnTo>
                  <a:lnTo>
                    <a:pt x="244" y="1263"/>
                  </a:lnTo>
                  <a:lnTo>
                    <a:pt x="240" y="1261"/>
                  </a:lnTo>
                  <a:lnTo>
                    <a:pt x="240" y="1258"/>
                  </a:lnTo>
                  <a:lnTo>
                    <a:pt x="240" y="1253"/>
                  </a:lnTo>
                  <a:lnTo>
                    <a:pt x="240" y="1249"/>
                  </a:lnTo>
                  <a:lnTo>
                    <a:pt x="240" y="1239"/>
                  </a:lnTo>
                  <a:lnTo>
                    <a:pt x="237" y="1231"/>
                  </a:lnTo>
                  <a:lnTo>
                    <a:pt x="237" y="1221"/>
                  </a:lnTo>
                  <a:lnTo>
                    <a:pt x="233" y="1211"/>
                  </a:lnTo>
                  <a:lnTo>
                    <a:pt x="233" y="1207"/>
                  </a:lnTo>
                  <a:lnTo>
                    <a:pt x="233" y="1199"/>
                  </a:lnTo>
                  <a:lnTo>
                    <a:pt x="229" y="1194"/>
                  </a:lnTo>
                  <a:lnTo>
                    <a:pt x="229" y="1187"/>
                  </a:lnTo>
                  <a:lnTo>
                    <a:pt x="229" y="1179"/>
                  </a:lnTo>
                  <a:lnTo>
                    <a:pt x="225" y="1172"/>
                  </a:lnTo>
                  <a:lnTo>
                    <a:pt x="225" y="1165"/>
                  </a:lnTo>
                  <a:lnTo>
                    <a:pt x="225" y="1160"/>
                  </a:lnTo>
                  <a:lnTo>
                    <a:pt x="225" y="1152"/>
                  </a:lnTo>
                  <a:lnTo>
                    <a:pt x="221" y="1145"/>
                  </a:lnTo>
                  <a:lnTo>
                    <a:pt x="221" y="1137"/>
                  </a:lnTo>
                  <a:lnTo>
                    <a:pt x="221" y="1130"/>
                  </a:lnTo>
                  <a:lnTo>
                    <a:pt x="217" y="1123"/>
                  </a:lnTo>
                  <a:lnTo>
                    <a:pt x="217" y="1115"/>
                  </a:lnTo>
                  <a:lnTo>
                    <a:pt x="217" y="1108"/>
                  </a:lnTo>
                  <a:lnTo>
                    <a:pt x="217" y="1100"/>
                  </a:lnTo>
                  <a:lnTo>
                    <a:pt x="213" y="1091"/>
                  </a:lnTo>
                  <a:lnTo>
                    <a:pt x="213" y="1083"/>
                  </a:lnTo>
                  <a:lnTo>
                    <a:pt x="209" y="1076"/>
                  </a:lnTo>
                  <a:lnTo>
                    <a:pt x="209" y="1068"/>
                  </a:lnTo>
                  <a:lnTo>
                    <a:pt x="209" y="1061"/>
                  </a:lnTo>
                  <a:lnTo>
                    <a:pt x="205" y="1054"/>
                  </a:lnTo>
                  <a:lnTo>
                    <a:pt x="205" y="1046"/>
                  </a:lnTo>
                  <a:lnTo>
                    <a:pt x="205" y="1039"/>
                  </a:lnTo>
                  <a:lnTo>
                    <a:pt x="205" y="1029"/>
                  </a:lnTo>
                  <a:lnTo>
                    <a:pt x="202" y="1021"/>
                  </a:lnTo>
                  <a:lnTo>
                    <a:pt x="202" y="1014"/>
                  </a:lnTo>
                  <a:lnTo>
                    <a:pt x="202" y="1009"/>
                  </a:lnTo>
                  <a:lnTo>
                    <a:pt x="198" y="1002"/>
                  </a:lnTo>
                  <a:lnTo>
                    <a:pt x="198" y="994"/>
                  </a:lnTo>
                  <a:lnTo>
                    <a:pt x="194" y="987"/>
                  </a:lnTo>
                  <a:lnTo>
                    <a:pt x="194" y="982"/>
                  </a:lnTo>
                  <a:lnTo>
                    <a:pt x="194" y="975"/>
                  </a:lnTo>
                  <a:lnTo>
                    <a:pt x="194" y="967"/>
                  </a:lnTo>
                  <a:lnTo>
                    <a:pt x="190" y="962"/>
                  </a:lnTo>
                  <a:lnTo>
                    <a:pt x="190" y="957"/>
                  </a:lnTo>
                  <a:lnTo>
                    <a:pt x="186" y="947"/>
                  </a:lnTo>
                  <a:lnTo>
                    <a:pt x="186" y="938"/>
                  </a:lnTo>
                  <a:lnTo>
                    <a:pt x="186" y="928"/>
                  </a:lnTo>
                  <a:lnTo>
                    <a:pt x="186" y="923"/>
                  </a:lnTo>
                  <a:lnTo>
                    <a:pt x="186" y="918"/>
                  </a:lnTo>
                  <a:lnTo>
                    <a:pt x="186" y="913"/>
                  </a:lnTo>
                  <a:lnTo>
                    <a:pt x="182" y="905"/>
                  </a:lnTo>
                  <a:lnTo>
                    <a:pt x="178" y="896"/>
                  </a:lnTo>
                  <a:lnTo>
                    <a:pt x="178" y="888"/>
                  </a:lnTo>
                  <a:lnTo>
                    <a:pt x="178" y="883"/>
                  </a:lnTo>
                  <a:lnTo>
                    <a:pt x="178" y="876"/>
                  </a:lnTo>
                  <a:lnTo>
                    <a:pt x="178" y="871"/>
                  </a:lnTo>
                  <a:lnTo>
                    <a:pt x="178" y="863"/>
                  </a:lnTo>
                  <a:lnTo>
                    <a:pt x="178" y="856"/>
                  </a:lnTo>
                  <a:lnTo>
                    <a:pt x="178" y="846"/>
                  </a:lnTo>
                  <a:lnTo>
                    <a:pt x="178" y="839"/>
                  </a:lnTo>
                  <a:lnTo>
                    <a:pt x="178" y="831"/>
                  </a:lnTo>
                  <a:lnTo>
                    <a:pt x="178" y="824"/>
                  </a:lnTo>
                  <a:lnTo>
                    <a:pt x="178" y="817"/>
                  </a:lnTo>
                  <a:lnTo>
                    <a:pt x="178" y="807"/>
                  </a:lnTo>
                  <a:lnTo>
                    <a:pt x="174" y="797"/>
                  </a:lnTo>
                  <a:lnTo>
                    <a:pt x="174" y="789"/>
                  </a:lnTo>
                  <a:lnTo>
                    <a:pt x="174" y="780"/>
                  </a:lnTo>
                  <a:lnTo>
                    <a:pt x="174" y="772"/>
                  </a:lnTo>
                  <a:lnTo>
                    <a:pt x="174" y="762"/>
                  </a:lnTo>
                  <a:lnTo>
                    <a:pt x="174" y="755"/>
                  </a:lnTo>
                  <a:lnTo>
                    <a:pt x="174" y="745"/>
                  </a:lnTo>
                  <a:lnTo>
                    <a:pt x="174" y="738"/>
                  </a:lnTo>
                  <a:lnTo>
                    <a:pt x="171" y="730"/>
                  </a:lnTo>
                  <a:lnTo>
                    <a:pt x="171" y="723"/>
                  </a:lnTo>
                  <a:lnTo>
                    <a:pt x="171" y="715"/>
                  </a:lnTo>
                  <a:lnTo>
                    <a:pt x="171" y="708"/>
                  </a:lnTo>
                  <a:lnTo>
                    <a:pt x="171" y="703"/>
                  </a:lnTo>
                  <a:lnTo>
                    <a:pt x="171" y="696"/>
                  </a:lnTo>
                  <a:lnTo>
                    <a:pt x="171" y="691"/>
                  </a:lnTo>
                  <a:lnTo>
                    <a:pt x="171" y="686"/>
                  </a:lnTo>
                  <a:lnTo>
                    <a:pt x="167" y="681"/>
                  </a:lnTo>
                  <a:lnTo>
                    <a:pt x="167" y="673"/>
                  </a:lnTo>
                  <a:lnTo>
                    <a:pt x="163" y="666"/>
                  </a:lnTo>
                  <a:lnTo>
                    <a:pt x="163" y="661"/>
                  </a:lnTo>
                  <a:lnTo>
                    <a:pt x="159" y="651"/>
                  </a:lnTo>
                  <a:lnTo>
                    <a:pt x="159" y="644"/>
                  </a:lnTo>
                  <a:lnTo>
                    <a:pt x="159" y="636"/>
                  </a:lnTo>
                  <a:lnTo>
                    <a:pt x="155" y="629"/>
                  </a:lnTo>
                  <a:lnTo>
                    <a:pt x="151" y="617"/>
                  </a:lnTo>
                  <a:lnTo>
                    <a:pt x="147" y="609"/>
                  </a:lnTo>
                  <a:lnTo>
                    <a:pt x="143" y="599"/>
                  </a:lnTo>
                  <a:lnTo>
                    <a:pt x="143" y="590"/>
                  </a:lnTo>
                  <a:lnTo>
                    <a:pt x="139" y="577"/>
                  </a:lnTo>
                  <a:lnTo>
                    <a:pt x="136" y="567"/>
                  </a:lnTo>
                  <a:lnTo>
                    <a:pt x="132" y="557"/>
                  </a:lnTo>
                  <a:lnTo>
                    <a:pt x="132" y="548"/>
                  </a:lnTo>
                  <a:lnTo>
                    <a:pt x="128" y="538"/>
                  </a:lnTo>
                  <a:lnTo>
                    <a:pt x="124" y="525"/>
                  </a:lnTo>
                  <a:lnTo>
                    <a:pt x="120" y="515"/>
                  </a:lnTo>
                  <a:lnTo>
                    <a:pt x="116" y="508"/>
                  </a:lnTo>
                  <a:lnTo>
                    <a:pt x="112" y="496"/>
                  </a:lnTo>
                  <a:lnTo>
                    <a:pt x="108" y="486"/>
                  </a:lnTo>
                  <a:lnTo>
                    <a:pt x="105" y="478"/>
                  </a:lnTo>
                  <a:lnTo>
                    <a:pt x="105" y="469"/>
                  </a:lnTo>
                  <a:lnTo>
                    <a:pt x="101" y="459"/>
                  </a:lnTo>
                  <a:lnTo>
                    <a:pt x="97" y="451"/>
                  </a:lnTo>
                  <a:lnTo>
                    <a:pt x="93" y="444"/>
                  </a:lnTo>
                  <a:lnTo>
                    <a:pt x="93" y="439"/>
                  </a:lnTo>
                  <a:lnTo>
                    <a:pt x="89" y="432"/>
                  </a:lnTo>
                  <a:lnTo>
                    <a:pt x="85" y="427"/>
                  </a:lnTo>
                  <a:lnTo>
                    <a:pt x="81" y="419"/>
                  </a:lnTo>
                  <a:lnTo>
                    <a:pt x="81" y="417"/>
                  </a:lnTo>
                  <a:lnTo>
                    <a:pt x="77" y="407"/>
                  </a:lnTo>
                  <a:lnTo>
                    <a:pt x="73" y="399"/>
                  </a:lnTo>
                  <a:lnTo>
                    <a:pt x="70" y="392"/>
                  </a:lnTo>
                  <a:lnTo>
                    <a:pt x="62" y="382"/>
                  </a:lnTo>
                  <a:lnTo>
                    <a:pt x="58" y="375"/>
                  </a:lnTo>
                  <a:lnTo>
                    <a:pt x="54" y="365"/>
                  </a:lnTo>
                  <a:lnTo>
                    <a:pt x="54" y="358"/>
                  </a:lnTo>
                  <a:lnTo>
                    <a:pt x="50" y="350"/>
                  </a:lnTo>
                  <a:lnTo>
                    <a:pt x="46" y="340"/>
                  </a:lnTo>
                  <a:lnTo>
                    <a:pt x="46" y="333"/>
                  </a:lnTo>
                  <a:lnTo>
                    <a:pt x="46" y="323"/>
                  </a:lnTo>
                  <a:lnTo>
                    <a:pt x="46" y="316"/>
                  </a:lnTo>
                  <a:lnTo>
                    <a:pt x="46" y="306"/>
                  </a:lnTo>
                  <a:lnTo>
                    <a:pt x="46" y="298"/>
                  </a:lnTo>
                  <a:lnTo>
                    <a:pt x="46" y="291"/>
                  </a:lnTo>
                  <a:lnTo>
                    <a:pt x="54" y="283"/>
                  </a:lnTo>
                  <a:lnTo>
                    <a:pt x="54" y="274"/>
                  </a:lnTo>
                  <a:lnTo>
                    <a:pt x="62" y="266"/>
                  </a:lnTo>
                  <a:lnTo>
                    <a:pt x="62" y="256"/>
                  </a:lnTo>
                  <a:lnTo>
                    <a:pt x="70" y="249"/>
                  </a:lnTo>
                  <a:lnTo>
                    <a:pt x="73" y="239"/>
                  </a:lnTo>
                  <a:lnTo>
                    <a:pt x="77" y="229"/>
                  </a:lnTo>
                  <a:lnTo>
                    <a:pt x="81" y="222"/>
                  </a:lnTo>
                  <a:lnTo>
                    <a:pt x="85" y="214"/>
                  </a:lnTo>
                  <a:lnTo>
                    <a:pt x="85" y="207"/>
                  </a:lnTo>
                  <a:lnTo>
                    <a:pt x="89" y="200"/>
                  </a:lnTo>
                  <a:lnTo>
                    <a:pt x="93" y="192"/>
                  </a:lnTo>
                  <a:lnTo>
                    <a:pt x="93" y="185"/>
                  </a:lnTo>
                  <a:lnTo>
                    <a:pt x="93" y="180"/>
                  </a:lnTo>
                  <a:lnTo>
                    <a:pt x="93" y="172"/>
                  </a:lnTo>
                  <a:lnTo>
                    <a:pt x="93" y="167"/>
                  </a:lnTo>
                  <a:lnTo>
                    <a:pt x="93" y="163"/>
                  </a:lnTo>
                  <a:lnTo>
                    <a:pt x="85" y="158"/>
                  </a:lnTo>
                  <a:lnTo>
                    <a:pt x="81" y="150"/>
                  </a:lnTo>
                  <a:lnTo>
                    <a:pt x="81" y="145"/>
                  </a:lnTo>
                  <a:lnTo>
                    <a:pt x="81" y="140"/>
                  </a:lnTo>
                  <a:lnTo>
                    <a:pt x="77" y="133"/>
                  </a:lnTo>
                  <a:lnTo>
                    <a:pt x="77" y="128"/>
                  </a:lnTo>
                  <a:lnTo>
                    <a:pt x="73" y="121"/>
                  </a:lnTo>
                  <a:lnTo>
                    <a:pt x="73" y="116"/>
                  </a:lnTo>
                  <a:lnTo>
                    <a:pt x="70" y="108"/>
                  </a:lnTo>
                  <a:lnTo>
                    <a:pt x="70" y="101"/>
                  </a:lnTo>
                  <a:lnTo>
                    <a:pt x="70" y="93"/>
                  </a:lnTo>
                  <a:lnTo>
                    <a:pt x="66" y="86"/>
                  </a:lnTo>
                  <a:lnTo>
                    <a:pt x="66" y="79"/>
                  </a:lnTo>
                  <a:lnTo>
                    <a:pt x="66" y="74"/>
                  </a:lnTo>
                  <a:lnTo>
                    <a:pt x="66" y="66"/>
                  </a:lnTo>
                  <a:lnTo>
                    <a:pt x="62" y="59"/>
                  </a:lnTo>
                  <a:lnTo>
                    <a:pt x="62" y="51"/>
                  </a:lnTo>
                  <a:lnTo>
                    <a:pt x="62" y="44"/>
                  </a:lnTo>
                  <a:lnTo>
                    <a:pt x="62" y="39"/>
                  </a:lnTo>
                  <a:lnTo>
                    <a:pt x="58" y="32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8" y="12"/>
                  </a:lnTo>
                  <a:lnTo>
                    <a:pt x="58" y="7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31" y="2"/>
                  </a:lnTo>
                  <a:lnTo>
                    <a:pt x="19" y="51"/>
                  </a:lnTo>
                  <a:lnTo>
                    <a:pt x="31" y="182"/>
                  </a:lnTo>
                  <a:lnTo>
                    <a:pt x="31" y="182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4" name="Freeform 244"/>
            <p:cNvSpPr>
              <a:spLocks/>
            </p:cNvSpPr>
            <p:nvPr/>
          </p:nvSpPr>
          <p:spPr bwMode="auto">
            <a:xfrm>
              <a:off x="2549" y="2795"/>
              <a:ext cx="143" cy="597"/>
            </a:xfrm>
            <a:custGeom>
              <a:avLst/>
              <a:gdLst/>
              <a:ahLst/>
              <a:cxnLst>
                <a:cxn ang="0">
                  <a:pos x="139" y="538"/>
                </a:cxn>
                <a:cxn ang="0">
                  <a:pos x="139" y="513"/>
                </a:cxn>
                <a:cxn ang="0">
                  <a:pos x="139" y="493"/>
                </a:cxn>
                <a:cxn ang="0">
                  <a:pos x="139" y="466"/>
                </a:cxn>
                <a:cxn ang="0">
                  <a:pos x="136" y="439"/>
                </a:cxn>
                <a:cxn ang="0">
                  <a:pos x="132" y="407"/>
                </a:cxn>
                <a:cxn ang="0">
                  <a:pos x="132" y="372"/>
                </a:cxn>
                <a:cxn ang="0">
                  <a:pos x="128" y="335"/>
                </a:cxn>
                <a:cxn ang="0">
                  <a:pos x="124" y="296"/>
                </a:cxn>
                <a:cxn ang="0">
                  <a:pos x="124" y="259"/>
                </a:cxn>
                <a:cxn ang="0">
                  <a:pos x="120" y="219"/>
                </a:cxn>
                <a:cxn ang="0">
                  <a:pos x="116" y="182"/>
                </a:cxn>
                <a:cxn ang="0">
                  <a:pos x="112" y="148"/>
                </a:cxn>
                <a:cxn ang="0">
                  <a:pos x="108" y="116"/>
                </a:cxn>
                <a:cxn ang="0">
                  <a:pos x="105" y="86"/>
                </a:cxn>
                <a:cxn ang="0">
                  <a:pos x="101" y="56"/>
                </a:cxn>
                <a:cxn ang="0">
                  <a:pos x="97" y="34"/>
                </a:cxn>
                <a:cxn ang="0">
                  <a:pos x="89" y="12"/>
                </a:cxn>
                <a:cxn ang="0">
                  <a:pos x="81" y="0"/>
                </a:cxn>
                <a:cxn ang="0">
                  <a:pos x="58" y="12"/>
                </a:cxn>
                <a:cxn ang="0">
                  <a:pos x="46" y="34"/>
                </a:cxn>
                <a:cxn ang="0">
                  <a:pos x="35" y="52"/>
                </a:cxn>
                <a:cxn ang="0">
                  <a:pos x="27" y="74"/>
                </a:cxn>
                <a:cxn ang="0">
                  <a:pos x="15" y="94"/>
                </a:cxn>
                <a:cxn ang="0">
                  <a:pos x="11" y="113"/>
                </a:cxn>
                <a:cxn ang="0">
                  <a:pos x="4" y="135"/>
                </a:cxn>
                <a:cxn ang="0">
                  <a:pos x="0" y="150"/>
                </a:cxn>
                <a:cxn ang="0">
                  <a:pos x="7" y="212"/>
                </a:cxn>
                <a:cxn ang="0">
                  <a:pos x="15" y="190"/>
                </a:cxn>
                <a:cxn ang="0">
                  <a:pos x="19" y="170"/>
                </a:cxn>
                <a:cxn ang="0">
                  <a:pos x="27" y="150"/>
                </a:cxn>
                <a:cxn ang="0">
                  <a:pos x="35" y="131"/>
                </a:cxn>
                <a:cxn ang="0">
                  <a:pos x="39" y="111"/>
                </a:cxn>
                <a:cxn ang="0">
                  <a:pos x="50" y="98"/>
                </a:cxn>
                <a:cxn ang="0">
                  <a:pos x="54" y="116"/>
                </a:cxn>
                <a:cxn ang="0">
                  <a:pos x="54" y="133"/>
                </a:cxn>
                <a:cxn ang="0">
                  <a:pos x="54" y="153"/>
                </a:cxn>
                <a:cxn ang="0">
                  <a:pos x="58" y="172"/>
                </a:cxn>
                <a:cxn ang="0">
                  <a:pos x="62" y="200"/>
                </a:cxn>
                <a:cxn ang="0">
                  <a:pos x="62" y="224"/>
                </a:cxn>
                <a:cxn ang="0">
                  <a:pos x="66" y="254"/>
                </a:cxn>
                <a:cxn ang="0">
                  <a:pos x="73" y="286"/>
                </a:cxn>
                <a:cxn ang="0">
                  <a:pos x="73" y="318"/>
                </a:cxn>
                <a:cxn ang="0">
                  <a:pos x="81" y="350"/>
                </a:cxn>
                <a:cxn ang="0">
                  <a:pos x="85" y="382"/>
                </a:cxn>
                <a:cxn ang="0">
                  <a:pos x="89" y="414"/>
                </a:cxn>
                <a:cxn ang="0">
                  <a:pos x="93" y="444"/>
                </a:cxn>
                <a:cxn ang="0">
                  <a:pos x="97" y="474"/>
                </a:cxn>
                <a:cxn ang="0">
                  <a:pos x="101" y="503"/>
                </a:cxn>
                <a:cxn ang="0">
                  <a:pos x="105" y="528"/>
                </a:cxn>
                <a:cxn ang="0">
                  <a:pos x="108" y="548"/>
                </a:cxn>
                <a:cxn ang="0">
                  <a:pos x="108" y="567"/>
                </a:cxn>
                <a:cxn ang="0">
                  <a:pos x="112" y="585"/>
                </a:cxn>
                <a:cxn ang="0">
                  <a:pos x="116" y="597"/>
                </a:cxn>
              </a:cxnLst>
              <a:rect l="0" t="0" r="r" b="b"/>
              <a:pathLst>
                <a:path w="143" h="597">
                  <a:moveTo>
                    <a:pt x="143" y="545"/>
                  </a:moveTo>
                  <a:lnTo>
                    <a:pt x="139" y="543"/>
                  </a:lnTo>
                  <a:lnTo>
                    <a:pt x="139" y="538"/>
                  </a:lnTo>
                  <a:lnTo>
                    <a:pt x="139" y="530"/>
                  </a:lnTo>
                  <a:lnTo>
                    <a:pt x="139" y="520"/>
                  </a:lnTo>
                  <a:lnTo>
                    <a:pt x="139" y="513"/>
                  </a:lnTo>
                  <a:lnTo>
                    <a:pt x="139" y="508"/>
                  </a:lnTo>
                  <a:lnTo>
                    <a:pt x="139" y="501"/>
                  </a:lnTo>
                  <a:lnTo>
                    <a:pt x="139" y="493"/>
                  </a:lnTo>
                  <a:lnTo>
                    <a:pt x="139" y="486"/>
                  </a:lnTo>
                  <a:lnTo>
                    <a:pt x="139" y="476"/>
                  </a:lnTo>
                  <a:lnTo>
                    <a:pt x="139" y="466"/>
                  </a:lnTo>
                  <a:lnTo>
                    <a:pt x="139" y="459"/>
                  </a:lnTo>
                  <a:lnTo>
                    <a:pt x="136" y="449"/>
                  </a:lnTo>
                  <a:lnTo>
                    <a:pt x="136" y="439"/>
                  </a:lnTo>
                  <a:lnTo>
                    <a:pt x="136" y="427"/>
                  </a:lnTo>
                  <a:lnTo>
                    <a:pt x="136" y="417"/>
                  </a:lnTo>
                  <a:lnTo>
                    <a:pt x="132" y="407"/>
                  </a:lnTo>
                  <a:lnTo>
                    <a:pt x="132" y="395"/>
                  </a:lnTo>
                  <a:lnTo>
                    <a:pt x="132" y="382"/>
                  </a:lnTo>
                  <a:lnTo>
                    <a:pt x="132" y="372"/>
                  </a:lnTo>
                  <a:lnTo>
                    <a:pt x="128" y="360"/>
                  </a:lnTo>
                  <a:lnTo>
                    <a:pt x="128" y="348"/>
                  </a:lnTo>
                  <a:lnTo>
                    <a:pt x="128" y="335"/>
                  </a:lnTo>
                  <a:lnTo>
                    <a:pt x="128" y="323"/>
                  </a:lnTo>
                  <a:lnTo>
                    <a:pt x="128" y="308"/>
                  </a:lnTo>
                  <a:lnTo>
                    <a:pt x="124" y="296"/>
                  </a:lnTo>
                  <a:lnTo>
                    <a:pt x="124" y="286"/>
                  </a:lnTo>
                  <a:lnTo>
                    <a:pt x="124" y="274"/>
                  </a:lnTo>
                  <a:lnTo>
                    <a:pt x="124" y="259"/>
                  </a:lnTo>
                  <a:lnTo>
                    <a:pt x="120" y="247"/>
                  </a:lnTo>
                  <a:lnTo>
                    <a:pt x="120" y="232"/>
                  </a:lnTo>
                  <a:lnTo>
                    <a:pt x="120" y="219"/>
                  </a:lnTo>
                  <a:lnTo>
                    <a:pt x="120" y="207"/>
                  </a:lnTo>
                  <a:lnTo>
                    <a:pt x="116" y="195"/>
                  </a:lnTo>
                  <a:lnTo>
                    <a:pt x="116" y="182"/>
                  </a:lnTo>
                  <a:lnTo>
                    <a:pt x="116" y="172"/>
                  </a:lnTo>
                  <a:lnTo>
                    <a:pt x="112" y="160"/>
                  </a:lnTo>
                  <a:lnTo>
                    <a:pt x="112" y="148"/>
                  </a:lnTo>
                  <a:lnTo>
                    <a:pt x="108" y="135"/>
                  </a:lnTo>
                  <a:lnTo>
                    <a:pt x="108" y="126"/>
                  </a:lnTo>
                  <a:lnTo>
                    <a:pt x="108" y="116"/>
                  </a:lnTo>
                  <a:lnTo>
                    <a:pt x="108" y="103"/>
                  </a:lnTo>
                  <a:lnTo>
                    <a:pt x="105" y="94"/>
                  </a:lnTo>
                  <a:lnTo>
                    <a:pt x="105" y="86"/>
                  </a:lnTo>
                  <a:lnTo>
                    <a:pt x="101" y="74"/>
                  </a:lnTo>
                  <a:lnTo>
                    <a:pt x="101" y="66"/>
                  </a:lnTo>
                  <a:lnTo>
                    <a:pt x="101" y="56"/>
                  </a:lnTo>
                  <a:lnTo>
                    <a:pt x="101" y="49"/>
                  </a:lnTo>
                  <a:lnTo>
                    <a:pt x="97" y="42"/>
                  </a:lnTo>
                  <a:lnTo>
                    <a:pt x="97" y="34"/>
                  </a:lnTo>
                  <a:lnTo>
                    <a:pt x="93" y="27"/>
                  </a:lnTo>
                  <a:lnTo>
                    <a:pt x="93" y="22"/>
                  </a:lnTo>
                  <a:lnTo>
                    <a:pt x="89" y="12"/>
                  </a:lnTo>
                  <a:lnTo>
                    <a:pt x="89" y="5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3" y="2"/>
                  </a:lnTo>
                  <a:lnTo>
                    <a:pt x="66" y="7"/>
                  </a:lnTo>
                  <a:lnTo>
                    <a:pt x="58" y="12"/>
                  </a:lnTo>
                  <a:lnTo>
                    <a:pt x="54" y="22"/>
                  </a:lnTo>
                  <a:lnTo>
                    <a:pt x="46" y="27"/>
                  </a:lnTo>
                  <a:lnTo>
                    <a:pt x="46" y="34"/>
                  </a:lnTo>
                  <a:lnTo>
                    <a:pt x="42" y="39"/>
                  </a:lnTo>
                  <a:lnTo>
                    <a:pt x="39" y="47"/>
                  </a:lnTo>
                  <a:lnTo>
                    <a:pt x="35" y="52"/>
                  </a:lnTo>
                  <a:lnTo>
                    <a:pt x="31" y="59"/>
                  </a:lnTo>
                  <a:lnTo>
                    <a:pt x="27" y="66"/>
                  </a:lnTo>
                  <a:lnTo>
                    <a:pt x="27" y="74"/>
                  </a:lnTo>
                  <a:lnTo>
                    <a:pt x="23" y="81"/>
                  </a:lnTo>
                  <a:lnTo>
                    <a:pt x="19" y="89"/>
                  </a:lnTo>
                  <a:lnTo>
                    <a:pt x="15" y="94"/>
                  </a:lnTo>
                  <a:lnTo>
                    <a:pt x="15" y="101"/>
                  </a:lnTo>
                  <a:lnTo>
                    <a:pt x="11" y="108"/>
                  </a:lnTo>
                  <a:lnTo>
                    <a:pt x="11" y="113"/>
                  </a:lnTo>
                  <a:lnTo>
                    <a:pt x="7" y="121"/>
                  </a:lnTo>
                  <a:lnTo>
                    <a:pt x="7" y="126"/>
                  </a:lnTo>
                  <a:lnTo>
                    <a:pt x="4" y="135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0" y="150"/>
                  </a:lnTo>
                  <a:lnTo>
                    <a:pt x="7" y="219"/>
                  </a:lnTo>
                  <a:lnTo>
                    <a:pt x="7" y="219"/>
                  </a:lnTo>
                  <a:lnTo>
                    <a:pt x="7" y="212"/>
                  </a:lnTo>
                  <a:lnTo>
                    <a:pt x="7" y="205"/>
                  </a:lnTo>
                  <a:lnTo>
                    <a:pt x="15" y="195"/>
                  </a:lnTo>
                  <a:lnTo>
                    <a:pt x="15" y="190"/>
                  </a:lnTo>
                  <a:lnTo>
                    <a:pt x="15" y="182"/>
                  </a:lnTo>
                  <a:lnTo>
                    <a:pt x="15" y="177"/>
                  </a:lnTo>
                  <a:lnTo>
                    <a:pt x="19" y="170"/>
                  </a:lnTo>
                  <a:lnTo>
                    <a:pt x="23" y="163"/>
                  </a:lnTo>
                  <a:lnTo>
                    <a:pt x="27" y="158"/>
                  </a:lnTo>
                  <a:lnTo>
                    <a:pt x="27" y="150"/>
                  </a:lnTo>
                  <a:lnTo>
                    <a:pt x="31" y="145"/>
                  </a:lnTo>
                  <a:lnTo>
                    <a:pt x="31" y="138"/>
                  </a:lnTo>
                  <a:lnTo>
                    <a:pt x="35" y="131"/>
                  </a:lnTo>
                  <a:lnTo>
                    <a:pt x="35" y="126"/>
                  </a:lnTo>
                  <a:lnTo>
                    <a:pt x="35" y="121"/>
                  </a:lnTo>
                  <a:lnTo>
                    <a:pt x="39" y="111"/>
                  </a:lnTo>
                  <a:lnTo>
                    <a:pt x="46" y="103"/>
                  </a:lnTo>
                  <a:lnTo>
                    <a:pt x="46" y="98"/>
                  </a:lnTo>
                  <a:lnTo>
                    <a:pt x="50" y="98"/>
                  </a:lnTo>
                  <a:lnTo>
                    <a:pt x="50" y="101"/>
                  </a:lnTo>
                  <a:lnTo>
                    <a:pt x="54" y="111"/>
                  </a:lnTo>
                  <a:lnTo>
                    <a:pt x="54" y="116"/>
                  </a:lnTo>
                  <a:lnTo>
                    <a:pt x="54" y="123"/>
                  </a:lnTo>
                  <a:lnTo>
                    <a:pt x="54" y="128"/>
                  </a:lnTo>
                  <a:lnTo>
                    <a:pt x="54" y="133"/>
                  </a:lnTo>
                  <a:lnTo>
                    <a:pt x="54" y="138"/>
                  </a:lnTo>
                  <a:lnTo>
                    <a:pt x="54" y="145"/>
                  </a:lnTo>
                  <a:lnTo>
                    <a:pt x="54" y="153"/>
                  </a:lnTo>
                  <a:lnTo>
                    <a:pt x="54" y="158"/>
                  </a:lnTo>
                  <a:lnTo>
                    <a:pt x="54" y="165"/>
                  </a:lnTo>
                  <a:lnTo>
                    <a:pt x="58" y="172"/>
                  </a:lnTo>
                  <a:lnTo>
                    <a:pt x="58" y="180"/>
                  </a:lnTo>
                  <a:lnTo>
                    <a:pt x="58" y="190"/>
                  </a:lnTo>
                  <a:lnTo>
                    <a:pt x="62" y="200"/>
                  </a:lnTo>
                  <a:lnTo>
                    <a:pt x="62" y="207"/>
                  </a:lnTo>
                  <a:lnTo>
                    <a:pt x="62" y="217"/>
                  </a:lnTo>
                  <a:lnTo>
                    <a:pt x="62" y="224"/>
                  </a:lnTo>
                  <a:lnTo>
                    <a:pt x="66" y="234"/>
                  </a:lnTo>
                  <a:lnTo>
                    <a:pt x="66" y="244"/>
                  </a:lnTo>
                  <a:lnTo>
                    <a:pt x="66" y="254"/>
                  </a:lnTo>
                  <a:lnTo>
                    <a:pt x="70" y="266"/>
                  </a:lnTo>
                  <a:lnTo>
                    <a:pt x="70" y="276"/>
                  </a:lnTo>
                  <a:lnTo>
                    <a:pt x="73" y="286"/>
                  </a:lnTo>
                  <a:lnTo>
                    <a:pt x="73" y="296"/>
                  </a:lnTo>
                  <a:lnTo>
                    <a:pt x="73" y="308"/>
                  </a:lnTo>
                  <a:lnTo>
                    <a:pt x="73" y="318"/>
                  </a:lnTo>
                  <a:lnTo>
                    <a:pt x="77" y="328"/>
                  </a:lnTo>
                  <a:lnTo>
                    <a:pt x="77" y="340"/>
                  </a:lnTo>
                  <a:lnTo>
                    <a:pt x="81" y="350"/>
                  </a:lnTo>
                  <a:lnTo>
                    <a:pt x="81" y="363"/>
                  </a:lnTo>
                  <a:lnTo>
                    <a:pt x="85" y="372"/>
                  </a:lnTo>
                  <a:lnTo>
                    <a:pt x="85" y="382"/>
                  </a:lnTo>
                  <a:lnTo>
                    <a:pt x="85" y="395"/>
                  </a:lnTo>
                  <a:lnTo>
                    <a:pt x="89" y="404"/>
                  </a:lnTo>
                  <a:lnTo>
                    <a:pt x="89" y="414"/>
                  </a:lnTo>
                  <a:lnTo>
                    <a:pt x="89" y="424"/>
                  </a:lnTo>
                  <a:lnTo>
                    <a:pt x="93" y="437"/>
                  </a:lnTo>
                  <a:lnTo>
                    <a:pt x="93" y="444"/>
                  </a:lnTo>
                  <a:lnTo>
                    <a:pt x="97" y="456"/>
                  </a:lnTo>
                  <a:lnTo>
                    <a:pt x="97" y="466"/>
                  </a:lnTo>
                  <a:lnTo>
                    <a:pt x="97" y="474"/>
                  </a:lnTo>
                  <a:lnTo>
                    <a:pt x="101" y="483"/>
                  </a:lnTo>
                  <a:lnTo>
                    <a:pt x="101" y="493"/>
                  </a:lnTo>
                  <a:lnTo>
                    <a:pt x="101" y="503"/>
                  </a:lnTo>
                  <a:lnTo>
                    <a:pt x="101" y="511"/>
                  </a:lnTo>
                  <a:lnTo>
                    <a:pt x="105" y="520"/>
                  </a:lnTo>
                  <a:lnTo>
                    <a:pt x="105" y="528"/>
                  </a:lnTo>
                  <a:lnTo>
                    <a:pt x="105" y="535"/>
                  </a:lnTo>
                  <a:lnTo>
                    <a:pt x="108" y="543"/>
                  </a:lnTo>
                  <a:lnTo>
                    <a:pt x="108" y="548"/>
                  </a:lnTo>
                  <a:lnTo>
                    <a:pt x="108" y="555"/>
                  </a:lnTo>
                  <a:lnTo>
                    <a:pt x="108" y="560"/>
                  </a:lnTo>
                  <a:lnTo>
                    <a:pt x="108" y="567"/>
                  </a:lnTo>
                  <a:lnTo>
                    <a:pt x="112" y="572"/>
                  </a:lnTo>
                  <a:lnTo>
                    <a:pt x="112" y="577"/>
                  </a:lnTo>
                  <a:lnTo>
                    <a:pt x="112" y="585"/>
                  </a:lnTo>
                  <a:lnTo>
                    <a:pt x="116" y="592"/>
                  </a:lnTo>
                  <a:lnTo>
                    <a:pt x="116" y="595"/>
                  </a:lnTo>
                  <a:lnTo>
                    <a:pt x="116" y="597"/>
                  </a:lnTo>
                  <a:lnTo>
                    <a:pt x="143" y="545"/>
                  </a:lnTo>
                  <a:lnTo>
                    <a:pt x="143" y="545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5" name="Freeform 245"/>
            <p:cNvSpPr>
              <a:spLocks/>
            </p:cNvSpPr>
            <p:nvPr/>
          </p:nvSpPr>
          <p:spPr bwMode="auto">
            <a:xfrm>
              <a:off x="2739" y="2523"/>
              <a:ext cx="217" cy="499"/>
            </a:xfrm>
            <a:custGeom>
              <a:avLst/>
              <a:gdLst/>
              <a:ahLst/>
              <a:cxnLst>
                <a:cxn ang="0">
                  <a:pos x="120" y="491"/>
                </a:cxn>
                <a:cxn ang="0">
                  <a:pos x="113" y="477"/>
                </a:cxn>
                <a:cxn ang="0">
                  <a:pos x="109" y="454"/>
                </a:cxn>
                <a:cxn ang="0">
                  <a:pos x="101" y="430"/>
                </a:cxn>
                <a:cxn ang="0">
                  <a:pos x="97" y="403"/>
                </a:cxn>
                <a:cxn ang="0">
                  <a:pos x="85" y="373"/>
                </a:cxn>
                <a:cxn ang="0">
                  <a:pos x="78" y="343"/>
                </a:cxn>
                <a:cxn ang="0">
                  <a:pos x="70" y="316"/>
                </a:cxn>
                <a:cxn ang="0">
                  <a:pos x="62" y="291"/>
                </a:cxn>
                <a:cxn ang="0">
                  <a:pos x="54" y="272"/>
                </a:cxn>
                <a:cxn ang="0">
                  <a:pos x="47" y="254"/>
                </a:cxn>
                <a:cxn ang="0">
                  <a:pos x="39" y="230"/>
                </a:cxn>
                <a:cxn ang="0">
                  <a:pos x="35" y="205"/>
                </a:cxn>
                <a:cxn ang="0">
                  <a:pos x="23" y="171"/>
                </a:cxn>
                <a:cxn ang="0">
                  <a:pos x="15" y="141"/>
                </a:cxn>
                <a:cxn ang="0">
                  <a:pos x="12" y="111"/>
                </a:cxn>
                <a:cxn ang="0">
                  <a:pos x="8" y="96"/>
                </a:cxn>
                <a:cxn ang="0">
                  <a:pos x="4" y="64"/>
                </a:cxn>
                <a:cxn ang="0">
                  <a:pos x="0" y="40"/>
                </a:cxn>
                <a:cxn ang="0">
                  <a:pos x="0" y="17"/>
                </a:cxn>
                <a:cxn ang="0">
                  <a:pos x="15" y="3"/>
                </a:cxn>
                <a:cxn ang="0">
                  <a:pos x="35" y="10"/>
                </a:cxn>
                <a:cxn ang="0">
                  <a:pos x="58" y="30"/>
                </a:cxn>
                <a:cxn ang="0">
                  <a:pos x="82" y="52"/>
                </a:cxn>
                <a:cxn ang="0">
                  <a:pos x="109" y="79"/>
                </a:cxn>
                <a:cxn ang="0">
                  <a:pos x="132" y="109"/>
                </a:cxn>
                <a:cxn ang="0">
                  <a:pos x="159" y="136"/>
                </a:cxn>
                <a:cxn ang="0">
                  <a:pos x="179" y="161"/>
                </a:cxn>
                <a:cxn ang="0">
                  <a:pos x="194" y="183"/>
                </a:cxn>
                <a:cxn ang="0">
                  <a:pos x="210" y="200"/>
                </a:cxn>
                <a:cxn ang="0">
                  <a:pos x="66" y="69"/>
                </a:cxn>
                <a:cxn ang="0">
                  <a:pos x="66" y="87"/>
                </a:cxn>
                <a:cxn ang="0">
                  <a:pos x="70" y="114"/>
                </a:cxn>
                <a:cxn ang="0">
                  <a:pos x="74" y="129"/>
                </a:cxn>
                <a:cxn ang="0">
                  <a:pos x="78" y="146"/>
                </a:cxn>
                <a:cxn ang="0">
                  <a:pos x="82" y="166"/>
                </a:cxn>
                <a:cxn ang="0">
                  <a:pos x="85" y="188"/>
                </a:cxn>
                <a:cxn ang="0">
                  <a:pos x="89" y="208"/>
                </a:cxn>
                <a:cxn ang="0">
                  <a:pos x="93" y="230"/>
                </a:cxn>
                <a:cxn ang="0">
                  <a:pos x="101" y="254"/>
                </a:cxn>
                <a:cxn ang="0">
                  <a:pos x="109" y="284"/>
                </a:cxn>
                <a:cxn ang="0">
                  <a:pos x="116" y="314"/>
                </a:cxn>
                <a:cxn ang="0">
                  <a:pos x="124" y="346"/>
                </a:cxn>
                <a:cxn ang="0">
                  <a:pos x="132" y="373"/>
                </a:cxn>
                <a:cxn ang="0">
                  <a:pos x="140" y="400"/>
                </a:cxn>
                <a:cxn ang="0">
                  <a:pos x="148" y="422"/>
                </a:cxn>
                <a:cxn ang="0">
                  <a:pos x="155" y="442"/>
                </a:cxn>
                <a:cxn ang="0">
                  <a:pos x="159" y="454"/>
                </a:cxn>
                <a:cxn ang="0">
                  <a:pos x="120" y="499"/>
                </a:cxn>
              </a:cxnLst>
              <a:rect l="0" t="0" r="r" b="b"/>
              <a:pathLst>
                <a:path w="217" h="499">
                  <a:moveTo>
                    <a:pt x="120" y="499"/>
                  </a:moveTo>
                  <a:lnTo>
                    <a:pt x="120" y="496"/>
                  </a:lnTo>
                  <a:lnTo>
                    <a:pt x="120" y="491"/>
                  </a:lnTo>
                  <a:lnTo>
                    <a:pt x="116" y="486"/>
                  </a:lnTo>
                  <a:lnTo>
                    <a:pt x="116" y="482"/>
                  </a:lnTo>
                  <a:lnTo>
                    <a:pt x="113" y="477"/>
                  </a:lnTo>
                  <a:lnTo>
                    <a:pt x="113" y="469"/>
                  </a:lnTo>
                  <a:lnTo>
                    <a:pt x="109" y="462"/>
                  </a:lnTo>
                  <a:lnTo>
                    <a:pt x="109" y="454"/>
                  </a:lnTo>
                  <a:lnTo>
                    <a:pt x="105" y="447"/>
                  </a:lnTo>
                  <a:lnTo>
                    <a:pt x="105" y="440"/>
                  </a:lnTo>
                  <a:lnTo>
                    <a:pt x="101" y="430"/>
                  </a:lnTo>
                  <a:lnTo>
                    <a:pt x="101" y="420"/>
                  </a:lnTo>
                  <a:lnTo>
                    <a:pt x="97" y="412"/>
                  </a:lnTo>
                  <a:lnTo>
                    <a:pt x="97" y="403"/>
                  </a:lnTo>
                  <a:lnTo>
                    <a:pt x="89" y="393"/>
                  </a:lnTo>
                  <a:lnTo>
                    <a:pt x="89" y="383"/>
                  </a:lnTo>
                  <a:lnTo>
                    <a:pt x="85" y="373"/>
                  </a:lnTo>
                  <a:lnTo>
                    <a:pt x="82" y="363"/>
                  </a:lnTo>
                  <a:lnTo>
                    <a:pt x="82" y="353"/>
                  </a:lnTo>
                  <a:lnTo>
                    <a:pt x="78" y="343"/>
                  </a:lnTo>
                  <a:lnTo>
                    <a:pt x="74" y="333"/>
                  </a:lnTo>
                  <a:lnTo>
                    <a:pt x="74" y="326"/>
                  </a:lnTo>
                  <a:lnTo>
                    <a:pt x="70" y="316"/>
                  </a:lnTo>
                  <a:lnTo>
                    <a:pt x="66" y="306"/>
                  </a:lnTo>
                  <a:lnTo>
                    <a:pt x="62" y="299"/>
                  </a:lnTo>
                  <a:lnTo>
                    <a:pt x="62" y="291"/>
                  </a:lnTo>
                  <a:lnTo>
                    <a:pt x="58" y="284"/>
                  </a:lnTo>
                  <a:lnTo>
                    <a:pt x="58" y="279"/>
                  </a:lnTo>
                  <a:lnTo>
                    <a:pt x="54" y="272"/>
                  </a:lnTo>
                  <a:lnTo>
                    <a:pt x="54" y="267"/>
                  </a:lnTo>
                  <a:lnTo>
                    <a:pt x="50" y="262"/>
                  </a:lnTo>
                  <a:lnTo>
                    <a:pt x="47" y="254"/>
                  </a:lnTo>
                  <a:lnTo>
                    <a:pt x="43" y="247"/>
                  </a:lnTo>
                  <a:lnTo>
                    <a:pt x="43" y="240"/>
                  </a:lnTo>
                  <a:lnTo>
                    <a:pt x="39" y="230"/>
                  </a:lnTo>
                  <a:lnTo>
                    <a:pt x="39" y="222"/>
                  </a:lnTo>
                  <a:lnTo>
                    <a:pt x="35" y="212"/>
                  </a:lnTo>
                  <a:lnTo>
                    <a:pt x="35" y="205"/>
                  </a:lnTo>
                  <a:lnTo>
                    <a:pt x="27" y="193"/>
                  </a:lnTo>
                  <a:lnTo>
                    <a:pt x="27" y="183"/>
                  </a:lnTo>
                  <a:lnTo>
                    <a:pt x="23" y="171"/>
                  </a:lnTo>
                  <a:lnTo>
                    <a:pt x="19" y="161"/>
                  </a:lnTo>
                  <a:lnTo>
                    <a:pt x="15" y="151"/>
                  </a:lnTo>
                  <a:lnTo>
                    <a:pt x="15" y="141"/>
                  </a:lnTo>
                  <a:lnTo>
                    <a:pt x="12" y="129"/>
                  </a:lnTo>
                  <a:lnTo>
                    <a:pt x="12" y="119"/>
                  </a:lnTo>
                  <a:lnTo>
                    <a:pt x="12" y="111"/>
                  </a:lnTo>
                  <a:lnTo>
                    <a:pt x="8" y="106"/>
                  </a:lnTo>
                  <a:lnTo>
                    <a:pt x="8" y="101"/>
                  </a:lnTo>
                  <a:lnTo>
                    <a:pt x="8" y="96"/>
                  </a:lnTo>
                  <a:lnTo>
                    <a:pt x="4" y="84"/>
                  </a:lnTo>
                  <a:lnTo>
                    <a:pt x="4" y="74"/>
                  </a:lnTo>
                  <a:lnTo>
                    <a:pt x="4" y="64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8" y="5"/>
                  </a:lnTo>
                  <a:lnTo>
                    <a:pt x="15" y="3"/>
                  </a:lnTo>
                  <a:lnTo>
                    <a:pt x="19" y="0"/>
                  </a:lnTo>
                  <a:lnTo>
                    <a:pt x="31" y="8"/>
                  </a:lnTo>
                  <a:lnTo>
                    <a:pt x="35" y="10"/>
                  </a:lnTo>
                  <a:lnTo>
                    <a:pt x="43" y="15"/>
                  </a:lnTo>
                  <a:lnTo>
                    <a:pt x="50" y="22"/>
                  </a:lnTo>
                  <a:lnTo>
                    <a:pt x="58" y="30"/>
                  </a:lnTo>
                  <a:lnTo>
                    <a:pt x="66" y="35"/>
                  </a:lnTo>
                  <a:lnTo>
                    <a:pt x="74" y="45"/>
                  </a:lnTo>
                  <a:lnTo>
                    <a:pt x="82" y="52"/>
                  </a:lnTo>
                  <a:lnTo>
                    <a:pt x="89" y="62"/>
                  </a:lnTo>
                  <a:lnTo>
                    <a:pt x="101" y="69"/>
                  </a:lnTo>
                  <a:lnTo>
                    <a:pt x="109" y="79"/>
                  </a:lnTo>
                  <a:lnTo>
                    <a:pt x="116" y="89"/>
                  </a:lnTo>
                  <a:lnTo>
                    <a:pt x="128" y="99"/>
                  </a:lnTo>
                  <a:lnTo>
                    <a:pt x="132" y="109"/>
                  </a:lnTo>
                  <a:lnTo>
                    <a:pt x="144" y="116"/>
                  </a:lnTo>
                  <a:lnTo>
                    <a:pt x="148" y="126"/>
                  </a:lnTo>
                  <a:lnTo>
                    <a:pt x="159" y="136"/>
                  </a:lnTo>
                  <a:lnTo>
                    <a:pt x="167" y="143"/>
                  </a:lnTo>
                  <a:lnTo>
                    <a:pt x="171" y="153"/>
                  </a:lnTo>
                  <a:lnTo>
                    <a:pt x="179" y="161"/>
                  </a:lnTo>
                  <a:lnTo>
                    <a:pt x="186" y="171"/>
                  </a:lnTo>
                  <a:lnTo>
                    <a:pt x="190" y="175"/>
                  </a:lnTo>
                  <a:lnTo>
                    <a:pt x="194" y="183"/>
                  </a:lnTo>
                  <a:lnTo>
                    <a:pt x="198" y="188"/>
                  </a:lnTo>
                  <a:lnTo>
                    <a:pt x="202" y="195"/>
                  </a:lnTo>
                  <a:lnTo>
                    <a:pt x="210" y="200"/>
                  </a:lnTo>
                  <a:lnTo>
                    <a:pt x="214" y="203"/>
                  </a:lnTo>
                  <a:lnTo>
                    <a:pt x="217" y="267"/>
                  </a:lnTo>
                  <a:lnTo>
                    <a:pt x="66" y="69"/>
                  </a:lnTo>
                  <a:lnTo>
                    <a:pt x="66" y="72"/>
                  </a:lnTo>
                  <a:lnTo>
                    <a:pt x="66" y="79"/>
                  </a:lnTo>
                  <a:lnTo>
                    <a:pt x="66" y="87"/>
                  </a:lnTo>
                  <a:lnTo>
                    <a:pt x="66" y="94"/>
                  </a:lnTo>
                  <a:lnTo>
                    <a:pt x="70" y="104"/>
                  </a:lnTo>
                  <a:lnTo>
                    <a:pt x="70" y="114"/>
                  </a:lnTo>
                  <a:lnTo>
                    <a:pt x="70" y="119"/>
                  </a:lnTo>
                  <a:lnTo>
                    <a:pt x="70" y="124"/>
                  </a:lnTo>
                  <a:lnTo>
                    <a:pt x="74" y="129"/>
                  </a:lnTo>
                  <a:lnTo>
                    <a:pt x="74" y="136"/>
                  </a:lnTo>
                  <a:lnTo>
                    <a:pt x="74" y="141"/>
                  </a:lnTo>
                  <a:lnTo>
                    <a:pt x="78" y="146"/>
                  </a:lnTo>
                  <a:lnTo>
                    <a:pt x="78" y="153"/>
                  </a:lnTo>
                  <a:lnTo>
                    <a:pt x="82" y="161"/>
                  </a:lnTo>
                  <a:lnTo>
                    <a:pt x="82" y="166"/>
                  </a:lnTo>
                  <a:lnTo>
                    <a:pt x="82" y="173"/>
                  </a:lnTo>
                  <a:lnTo>
                    <a:pt x="82" y="180"/>
                  </a:lnTo>
                  <a:lnTo>
                    <a:pt x="85" y="188"/>
                  </a:lnTo>
                  <a:lnTo>
                    <a:pt x="85" y="193"/>
                  </a:lnTo>
                  <a:lnTo>
                    <a:pt x="89" y="200"/>
                  </a:lnTo>
                  <a:lnTo>
                    <a:pt x="89" y="208"/>
                  </a:lnTo>
                  <a:lnTo>
                    <a:pt x="93" y="215"/>
                  </a:lnTo>
                  <a:lnTo>
                    <a:pt x="93" y="220"/>
                  </a:lnTo>
                  <a:lnTo>
                    <a:pt x="93" y="230"/>
                  </a:lnTo>
                  <a:lnTo>
                    <a:pt x="97" y="237"/>
                  </a:lnTo>
                  <a:lnTo>
                    <a:pt x="97" y="247"/>
                  </a:lnTo>
                  <a:lnTo>
                    <a:pt x="101" y="254"/>
                  </a:lnTo>
                  <a:lnTo>
                    <a:pt x="101" y="264"/>
                  </a:lnTo>
                  <a:lnTo>
                    <a:pt x="105" y="274"/>
                  </a:lnTo>
                  <a:lnTo>
                    <a:pt x="109" y="284"/>
                  </a:lnTo>
                  <a:lnTo>
                    <a:pt x="109" y="294"/>
                  </a:lnTo>
                  <a:lnTo>
                    <a:pt x="113" y="304"/>
                  </a:lnTo>
                  <a:lnTo>
                    <a:pt x="116" y="314"/>
                  </a:lnTo>
                  <a:lnTo>
                    <a:pt x="120" y="324"/>
                  </a:lnTo>
                  <a:lnTo>
                    <a:pt x="120" y="333"/>
                  </a:lnTo>
                  <a:lnTo>
                    <a:pt x="124" y="346"/>
                  </a:lnTo>
                  <a:lnTo>
                    <a:pt x="128" y="356"/>
                  </a:lnTo>
                  <a:lnTo>
                    <a:pt x="132" y="366"/>
                  </a:lnTo>
                  <a:lnTo>
                    <a:pt x="132" y="373"/>
                  </a:lnTo>
                  <a:lnTo>
                    <a:pt x="136" y="383"/>
                  </a:lnTo>
                  <a:lnTo>
                    <a:pt x="140" y="393"/>
                  </a:lnTo>
                  <a:lnTo>
                    <a:pt x="140" y="400"/>
                  </a:lnTo>
                  <a:lnTo>
                    <a:pt x="144" y="407"/>
                  </a:lnTo>
                  <a:lnTo>
                    <a:pt x="148" y="415"/>
                  </a:lnTo>
                  <a:lnTo>
                    <a:pt x="148" y="422"/>
                  </a:lnTo>
                  <a:lnTo>
                    <a:pt x="151" y="430"/>
                  </a:lnTo>
                  <a:lnTo>
                    <a:pt x="151" y="435"/>
                  </a:lnTo>
                  <a:lnTo>
                    <a:pt x="155" y="442"/>
                  </a:lnTo>
                  <a:lnTo>
                    <a:pt x="155" y="444"/>
                  </a:lnTo>
                  <a:lnTo>
                    <a:pt x="155" y="449"/>
                  </a:lnTo>
                  <a:lnTo>
                    <a:pt x="159" y="454"/>
                  </a:lnTo>
                  <a:lnTo>
                    <a:pt x="159" y="459"/>
                  </a:lnTo>
                  <a:lnTo>
                    <a:pt x="120" y="499"/>
                  </a:lnTo>
                  <a:lnTo>
                    <a:pt x="120" y="499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6" name="Freeform 246"/>
            <p:cNvSpPr>
              <a:spLocks/>
            </p:cNvSpPr>
            <p:nvPr/>
          </p:nvSpPr>
          <p:spPr bwMode="auto">
            <a:xfrm>
              <a:off x="2871" y="2748"/>
              <a:ext cx="124" cy="224"/>
            </a:xfrm>
            <a:custGeom>
              <a:avLst/>
              <a:gdLst/>
              <a:ahLst/>
              <a:cxnLst>
                <a:cxn ang="0">
                  <a:pos x="50" y="224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8" y="7"/>
                </a:cxn>
                <a:cxn ang="0">
                  <a:pos x="12" y="15"/>
                </a:cxn>
                <a:cxn ang="0">
                  <a:pos x="16" y="22"/>
                </a:cxn>
                <a:cxn ang="0">
                  <a:pos x="23" y="32"/>
                </a:cxn>
                <a:cxn ang="0">
                  <a:pos x="31" y="37"/>
                </a:cxn>
                <a:cxn ang="0">
                  <a:pos x="35" y="42"/>
                </a:cxn>
                <a:cxn ang="0">
                  <a:pos x="39" y="49"/>
                </a:cxn>
                <a:cxn ang="0">
                  <a:pos x="43" y="57"/>
                </a:cxn>
                <a:cxn ang="0">
                  <a:pos x="47" y="62"/>
                </a:cxn>
                <a:cxn ang="0">
                  <a:pos x="50" y="69"/>
                </a:cxn>
                <a:cxn ang="0">
                  <a:pos x="58" y="76"/>
                </a:cxn>
                <a:cxn ang="0">
                  <a:pos x="62" y="84"/>
                </a:cxn>
                <a:cxn ang="0">
                  <a:pos x="66" y="91"/>
                </a:cxn>
                <a:cxn ang="0">
                  <a:pos x="74" y="99"/>
                </a:cxn>
                <a:cxn ang="0">
                  <a:pos x="78" y="108"/>
                </a:cxn>
                <a:cxn ang="0">
                  <a:pos x="85" y="118"/>
                </a:cxn>
                <a:cxn ang="0">
                  <a:pos x="89" y="126"/>
                </a:cxn>
                <a:cxn ang="0">
                  <a:pos x="93" y="136"/>
                </a:cxn>
                <a:cxn ang="0">
                  <a:pos x="101" y="145"/>
                </a:cxn>
                <a:cxn ang="0">
                  <a:pos x="105" y="155"/>
                </a:cxn>
                <a:cxn ang="0">
                  <a:pos x="109" y="163"/>
                </a:cxn>
                <a:cxn ang="0">
                  <a:pos x="113" y="175"/>
                </a:cxn>
                <a:cxn ang="0">
                  <a:pos x="120" y="185"/>
                </a:cxn>
                <a:cxn ang="0">
                  <a:pos x="124" y="195"/>
                </a:cxn>
                <a:cxn ang="0">
                  <a:pos x="120" y="197"/>
                </a:cxn>
                <a:cxn ang="0">
                  <a:pos x="113" y="202"/>
                </a:cxn>
                <a:cxn ang="0">
                  <a:pos x="101" y="207"/>
                </a:cxn>
                <a:cxn ang="0">
                  <a:pos x="89" y="212"/>
                </a:cxn>
                <a:cxn ang="0">
                  <a:pos x="74" y="217"/>
                </a:cxn>
                <a:cxn ang="0">
                  <a:pos x="62" y="219"/>
                </a:cxn>
                <a:cxn ang="0">
                  <a:pos x="54" y="222"/>
                </a:cxn>
                <a:cxn ang="0">
                  <a:pos x="50" y="224"/>
                </a:cxn>
                <a:cxn ang="0">
                  <a:pos x="50" y="224"/>
                </a:cxn>
              </a:cxnLst>
              <a:rect l="0" t="0" r="r" b="b"/>
              <a:pathLst>
                <a:path w="124" h="224">
                  <a:moveTo>
                    <a:pt x="50" y="224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8" y="7"/>
                  </a:lnTo>
                  <a:lnTo>
                    <a:pt x="12" y="15"/>
                  </a:lnTo>
                  <a:lnTo>
                    <a:pt x="16" y="22"/>
                  </a:lnTo>
                  <a:lnTo>
                    <a:pt x="23" y="32"/>
                  </a:lnTo>
                  <a:lnTo>
                    <a:pt x="31" y="37"/>
                  </a:lnTo>
                  <a:lnTo>
                    <a:pt x="35" y="42"/>
                  </a:lnTo>
                  <a:lnTo>
                    <a:pt x="39" y="49"/>
                  </a:lnTo>
                  <a:lnTo>
                    <a:pt x="43" y="57"/>
                  </a:lnTo>
                  <a:lnTo>
                    <a:pt x="47" y="62"/>
                  </a:lnTo>
                  <a:lnTo>
                    <a:pt x="50" y="69"/>
                  </a:lnTo>
                  <a:lnTo>
                    <a:pt x="58" y="76"/>
                  </a:lnTo>
                  <a:lnTo>
                    <a:pt x="62" y="84"/>
                  </a:lnTo>
                  <a:lnTo>
                    <a:pt x="66" y="91"/>
                  </a:lnTo>
                  <a:lnTo>
                    <a:pt x="74" y="99"/>
                  </a:lnTo>
                  <a:lnTo>
                    <a:pt x="78" y="108"/>
                  </a:lnTo>
                  <a:lnTo>
                    <a:pt x="85" y="118"/>
                  </a:lnTo>
                  <a:lnTo>
                    <a:pt x="89" y="126"/>
                  </a:lnTo>
                  <a:lnTo>
                    <a:pt x="93" y="136"/>
                  </a:lnTo>
                  <a:lnTo>
                    <a:pt x="101" y="145"/>
                  </a:lnTo>
                  <a:lnTo>
                    <a:pt x="105" y="155"/>
                  </a:lnTo>
                  <a:lnTo>
                    <a:pt x="109" y="163"/>
                  </a:lnTo>
                  <a:lnTo>
                    <a:pt x="113" y="175"/>
                  </a:lnTo>
                  <a:lnTo>
                    <a:pt x="120" y="185"/>
                  </a:lnTo>
                  <a:lnTo>
                    <a:pt x="124" y="195"/>
                  </a:lnTo>
                  <a:lnTo>
                    <a:pt x="120" y="197"/>
                  </a:lnTo>
                  <a:lnTo>
                    <a:pt x="113" y="202"/>
                  </a:lnTo>
                  <a:lnTo>
                    <a:pt x="101" y="207"/>
                  </a:lnTo>
                  <a:lnTo>
                    <a:pt x="89" y="212"/>
                  </a:lnTo>
                  <a:lnTo>
                    <a:pt x="74" y="217"/>
                  </a:lnTo>
                  <a:lnTo>
                    <a:pt x="62" y="219"/>
                  </a:lnTo>
                  <a:lnTo>
                    <a:pt x="54" y="222"/>
                  </a:lnTo>
                  <a:lnTo>
                    <a:pt x="50" y="224"/>
                  </a:lnTo>
                  <a:lnTo>
                    <a:pt x="50" y="224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7" name="Freeform 247"/>
            <p:cNvSpPr>
              <a:spLocks/>
            </p:cNvSpPr>
            <p:nvPr/>
          </p:nvSpPr>
          <p:spPr bwMode="auto">
            <a:xfrm>
              <a:off x="2657" y="1800"/>
              <a:ext cx="296" cy="894"/>
            </a:xfrm>
            <a:custGeom>
              <a:avLst/>
              <a:gdLst/>
              <a:ahLst/>
              <a:cxnLst>
                <a:cxn ang="0">
                  <a:pos x="12" y="52"/>
                </a:cxn>
                <a:cxn ang="0">
                  <a:pos x="16" y="74"/>
                </a:cxn>
                <a:cxn ang="0">
                  <a:pos x="24" y="104"/>
                </a:cxn>
                <a:cxn ang="0">
                  <a:pos x="31" y="143"/>
                </a:cxn>
                <a:cxn ang="0">
                  <a:pos x="39" y="180"/>
                </a:cxn>
                <a:cxn ang="0">
                  <a:pos x="43" y="217"/>
                </a:cxn>
                <a:cxn ang="0">
                  <a:pos x="47" y="254"/>
                </a:cxn>
                <a:cxn ang="0">
                  <a:pos x="43" y="286"/>
                </a:cxn>
                <a:cxn ang="0">
                  <a:pos x="31" y="326"/>
                </a:cxn>
                <a:cxn ang="0">
                  <a:pos x="12" y="360"/>
                </a:cxn>
                <a:cxn ang="0">
                  <a:pos x="0" y="395"/>
                </a:cxn>
                <a:cxn ang="0">
                  <a:pos x="4" y="432"/>
                </a:cxn>
                <a:cxn ang="0">
                  <a:pos x="12" y="459"/>
                </a:cxn>
                <a:cxn ang="0">
                  <a:pos x="31" y="491"/>
                </a:cxn>
                <a:cxn ang="0">
                  <a:pos x="47" y="531"/>
                </a:cxn>
                <a:cxn ang="0">
                  <a:pos x="66" y="568"/>
                </a:cxn>
                <a:cxn ang="0">
                  <a:pos x="86" y="605"/>
                </a:cxn>
                <a:cxn ang="0">
                  <a:pos x="105" y="639"/>
                </a:cxn>
                <a:cxn ang="0">
                  <a:pos x="121" y="666"/>
                </a:cxn>
                <a:cxn ang="0">
                  <a:pos x="132" y="686"/>
                </a:cxn>
                <a:cxn ang="0">
                  <a:pos x="152" y="708"/>
                </a:cxn>
                <a:cxn ang="0">
                  <a:pos x="175" y="740"/>
                </a:cxn>
                <a:cxn ang="0">
                  <a:pos x="202" y="778"/>
                </a:cxn>
                <a:cxn ang="0">
                  <a:pos x="230" y="812"/>
                </a:cxn>
                <a:cxn ang="0">
                  <a:pos x="253" y="847"/>
                </a:cxn>
                <a:cxn ang="0">
                  <a:pos x="276" y="871"/>
                </a:cxn>
                <a:cxn ang="0">
                  <a:pos x="292" y="891"/>
                </a:cxn>
                <a:cxn ang="0">
                  <a:pos x="284" y="819"/>
                </a:cxn>
                <a:cxn ang="0">
                  <a:pos x="268" y="797"/>
                </a:cxn>
                <a:cxn ang="0">
                  <a:pos x="249" y="763"/>
                </a:cxn>
                <a:cxn ang="0">
                  <a:pos x="222" y="726"/>
                </a:cxn>
                <a:cxn ang="0">
                  <a:pos x="195" y="686"/>
                </a:cxn>
                <a:cxn ang="0">
                  <a:pos x="171" y="652"/>
                </a:cxn>
                <a:cxn ang="0">
                  <a:pos x="152" y="622"/>
                </a:cxn>
                <a:cxn ang="0">
                  <a:pos x="140" y="605"/>
                </a:cxn>
                <a:cxn ang="0">
                  <a:pos x="117" y="573"/>
                </a:cxn>
                <a:cxn ang="0">
                  <a:pos x="97" y="548"/>
                </a:cxn>
                <a:cxn ang="0">
                  <a:pos x="78" y="518"/>
                </a:cxn>
                <a:cxn ang="0">
                  <a:pos x="55" y="486"/>
                </a:cxn>
                <a:cxn ang="0">
                  <a:pos x="39" y="457"/>
                </a:cxn>
                <a:cxn ang="0">
                  <a:pos x="28" y="430"/>
                </a:cxn>
                <a:cxn ang="0">
                  <a:pos x="24" y="405"/>
                </a:cxn>
                <a:cxn ang="0">
                  <a:pos x="35" y="380"/>
                </a:cxn>
                <a:cxn ang="0">
                  <a:pos x="55" y="343"/>
                </a:cxn>
                <a:cxn ang="0">
                  <a:pos x="70" y="309"/>
                </a:cxn>
                <a:cxn ang="0">
                  <a:pos x="86" y="272"/>
                </a:cxn>
                <a:cxn ang="0">
                  <a:pos x="90" y="247"/>
                </a:cxn>
                <a:cxn ang="0">
                  <a:pos x="90" y="217"/>
                </a:cxn>
                <a:cxn ang="0">
                  <a:pos x="90" y="183"/>
                </a:cxn>
                <a:cxn ang="0">
                  <a:pos x="86" y="141"/>
                </a:cxn>
                <a:cxn ang="0">
                  <a:pos x="82" y="99"/>
                </a:cxn>
                <a:cxn ang="0">
                  <a:pos x="78" y="62"/>
                </a:cxn>
                <a:cxn ang="0">
                  <a:pos x="78" y="32"/>
                </a:cxn>
                <a:cxn ang="0">
                  <a:pos x="78" y="15"/>
                </a:cxn>
                <a:cxn ang="0">
                  <a:pos x="12" y="42"/>
                </a:cxn>
              </a:cxnLst>
              <a:rect l="0" t="0" r="r" b="b"/>
              <a:pathLst>
                <a:path w="296" h="894">
                  <a:moveTo>
                    <a:pt x="12" y="42"/>
                  </a:moveTo>
                  <a:lnTo>
                    <a:pt x="12" y="42"/>
                  </a:lnTo>
                  <a:lnTo>
                    <a:pt x="12" y="49"/>
                  </a:lnTo>
                  <a:lnTo>
                    <a:pt x="12" y="52"/>
                  </a:lnTo>
                  <a:lnTo>
                    <a:pt x="12" y="57"/>
                  </a:lnTo>
                  <a:lnTo>
                    <a:pt x="16" y="62"/>
                  </a:lnTo>
                  <a:lnTo>
                    <a:pt x="16" y="69"/>
                  </a:lnTo>
                  <a:lnTo>
                    <a:pt x="16" y="74"/>
                  </a:lnTo>
                  <a:lnTo>
                    <a:pt x="20" y="82"/>
                  </a:lnTo>
                  <a:lnTo>
                    <a:pt x="20" y="89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28" y="114"/>
                  </a:lnTo>
                  <a:lnTo>
                    <a:pt x="28" y="123"/>
                  </a:lnTo>
                  <a:lnTo>
                    <a:pt x="31" y="133"/>
                  </a:lnTo>
                  <a:lnTo>
                    <a:pt x="31" y="143"/>
                  </a:lnTo>
                  <a:lnTo>
                    <a:pt x="31" y="151"/>
                  </a:lnTo>
                  <a:lnTo>
                    <a:pt x="35" y="160"/>
                  </a:lnTo>
                  <a:lnTo>
                    <a:pt x="35" y="170"/>
                  </a:lnTo>
                  <a:lnTo>
                    <a:pt x="39" y="180"/>
                  </a:lnTo>
                  <a:lnTo>
                    <a:pt x="39" y="190"/>
                  </a:lnTo>
                  <a:lnTo>
                    <a:pt x="39" y="200"/>
                  </a:lnTo>
                  <a:lnTo>
                    <a:pt x="43" y="210"/>
                  </a:lnTo>
                  <a:lnTo>
                    <a:pt x="43" y="217"/>
                  </a:lnTo>
                  <a:lnTo>
                    <a:pt x="43" y="227"/>
                  </a:lnTo>
                  <a:lnTo>
                    <a:pt x="43" y="237"/>
                  </a:lnTo>
                  <a:lnTo>
                    <a:pt x="47" y="247"/>
                  </a:lnTo>
                  <a:lnTo>
                    <a:pt x="47" y="254"/>
                  </a:lnTo>
                  <a:lnTo>
                    <a:pt x="47" y="259"/>
                  </a:lnTo>
                  <a:lnTo>
                    <a:pt x="47" y="267"/>
                  </a:lnTo>
                  <a:lnTo>
                    <a:pt x="47" y="276"/>
                  </a:lnTo>
                  <a:lnTo>
                    <a:pt x="43" y="286"/>
                  </a:lnTo>
                  <a:lnTo>
                    <a:pt x="39" y="296"/>
                  </a:lnTo>
                  <a:lnTo>
                    <a:pt x="39" y="309"/>
                  </a:lnTo>
                  <a:lnTo>
                    <a:pt x="35" y="318"/>
                  </a:lnTo>
                  <a:lnTo>
                    <a:pt x="31" y="326"/>
                  </a:lnTo>
                  <a:lnTo>
                    <a:pt x="28" y="336"/>
                  </a:lnTo>
                  <a:lnTo>
                    <a:pt x="20" y="343"/>
                  </a:lnTo>
                  <a:lnTo>
                    <a:pt x="20" y="353"/>
                  </a:lnTo>
                  <a:lnTo>
                    <a:pt x="12" y="360"/>
                  </a:lnTo>
                  <a:lnTo>
                    <a:pt x="8" y="370"/>
                  </a:lnTo>
                  <a:lnTo>
                    <a:pt x="4" y="378"/>
                  </a:lnTo>
                  <a:lnTo>
                    <a:pt x="4" y="388"/>
                  </a:lnTo>
                  <a:lnTo>
                    <a:pt x="0" y="395"/>
                  </a:lnTo>
                  <a:lnTo>
                    <a:pt x="0" y="405"/>
                  </a:lnTo>
                  <a:lnTo>
                    <a:pt x="0" y="415"/>
                  </a:lnTo>
                  <a:lnTo>
                    <a:pt x="4" y="427"/>
                  </a:lnTo>
                  <a:lnTo>
                    <a:pt x="4" y="432"/>
                  </a:lnTo>
                  <a:lnTo>
                    <a:pt x="8" y="437"/>
                  </a:lnTo>
                  <a:lnTo>
                    <a:pt x="8" y="444"/>
                  </a:lnTo>
                  <a:lnTo>
                    <a:pt x="12" y="452"/>
                  </a:lnTo>
                  <a:lnTo>
                    <a:pt x="12" y="459"/>
                  </a:lnTo>
                  <a:lnTo>
                    <a:pt x="16" y="467"/>
                  </a:lnTo>
                  <a:lnTo>
                    <a:pt x="20" y="474"/>
                  </a:lnTo>
                  <a:lnTo>
                    <a:pt x="28" y="484"/>
                  </a:lnTo>
                  <a:lnTo>
                    <a:pt x="31" y="491"/>
                  </a:lnTo>
                  <a:lnTo>
                    <a:pt x="31" y="501"/>
                  </a:lnTo>
                  <a:lnTo>
                    <a:pt x="39" y="511"/>
                  </a:lnTo>
                  <a:lnTo>
                    <a:pt x="43" y="521"/>
                  </a:lnTo>
                  <a:lnTo>
                    <a:pt x="47" y="531"/>
                  </a:lnTo>
                  <a:lnTo>
                    <a:pt x="51" y="538"/>
                  </a:lnTo>
                  <a:lnTo>
                    <a:pt x="59" y="550"/>
                  </a:lnTo>
                  <a:lnTo>
                    <a:pt x="63" y="560"/>
                  </a:lnTo>
                  <a:lnTo>
                    <a:pt x="66" y="568"/>
                  </a:lnTo>
                  <a:lnTo>
                    <a:pt x="70" y="578"/>
                  </a:lnTo>
                  <a:lnTo>
                    <a:pt x="78" y="587"/>
                  </a:lnTo>
                  <a:lnTo>
                    <a:pt x="82" y="597"/>
                  </a:lnTo>
                  <a:lnTo>
                    <a:pt x="86" y="605"/>
                  </a:lnTo>
                  <a:lnTo>
                    <a:pt x="90" y="615"/>
                  </a:lnTo>
                  <a:lnTo>
                    <a:pt x="97" y="622"/>
                  </a:lnTo>
                  <a:lnTo>
                    <a:pt x="101" y="632"/>
                  </a:lnTo>
                  <a:lnTo>
                    <a:pt x="105" y="639"/>
                  </a:lnTo>
                  <a:lnTo>
                    <a:pt x="109" y="647"/>
                  </a:lnTo>
                  <a:lnTo>
                    <a:pt x="113" y="654"/>
                  </a:lnTo>
                  <a:lnTo>
                    <a:pt x="117" y="662"/>
                  </a:lnTo>
                  <a:lnTo>
                    <a:pt x="121" y="666"/>
                  </a:lnTo>
                  <a:lnTo>
                    <a:pt x="125" y="671"/>
                  </a:lnTo>
                  <a:lnTo>
                    <a:pt x="129" y="676"/>
                  </a:lnTo>
                  <a:lnTo>
                    <a:pt x="132" y="684"/>
                  </a:lnTo>
                  <a:lnTo>
                    <a:pt x="132" y="686"/>
                  </a:lnTo>
                  <a:lnTo>
                    <a:pt x="136" y="691"/>
                  </a:lnTo>
                  <a:lnTo>
                    <a:pt x="144" y="696"/>
                  </a:lnTo>
                  <a:lnTo>
                    <a:pt x="148" y="703"/>
                  </a:lnTo>
                  <a:lnTo>
                    <a:pt x="152" y="708"/>
                  </a:lnTo>
                  <a:lnTo>
                    <a:pt x="156" y="716"/>
                  </a:lnTo>
                  <a:lnTo>
                    <a:pt x="164" y="723"/>
                  </a:lnTo>
                  <a:lnTo>
                    <a:pt x="171" y="733"/>
                  </a:lnTo>
                  <a:lnTo>
                    <a:pt x="175" y="740"/>
                  </a:lnTo>
                  <a:lnTo>
                    <a:pt x="183" y="748"/>
                  </a:lnTo>
                  <a:lnTo>
                    <a:pt x="187" y="758"/>
                  </a:lnTo>
                  <a:lnTo>
                    <a:pt x="195" y="768"/>
                  </a:lnTo>
                  <a:lnTo>
                    <a:pt x="202" y="778"/>
                  </a:lnTo>
                  <a:lnTo>
                    <a:pt x="210" y="785"/>
                  </a:lnTo>
                  <a:lnTo>
                    <a:pt x="218" y="795"/>
                  </a:lnTo>
                  <a:lnTo>
                    <a:pt x="226" y="805"/>
                  </a:lnTo>
                  <a:lnTo>
                    <a:pt x="230" y="812"/>
                  </a:lnTo>
                  <a:lnTo>
                    <a:pt x="237" y="822"/>
                  </a:lnTo>
                  <a:lnTo>
                    <a:pt x="241" y="829"/>
                  </a:lnTo>
                  <a:lnTo>
                    <a:pt x="249" y="839"/>
                  </a:lnTo>
                  <a:lnTo>
                    <a:pt x="253" y="847"/>
                  </a:lnTo>
                  <a:lnTo>
                    <a:pt x="261" y="852"/>
                  </a:lnTo>
                  <a:lnTo>
                    <a:pt x="264" y="859"/>
                  </a:lnTo>
                  <a:lnTo>
                    <a:pt x="272" y="866"/>
                  </a:lnTo>
                  <a:lnTo>
                    <a:pt x="276" y="871"/>
                  </a:lnTo>
                  <a:lnTo>
                    <a:pt x="280" y="876"/>
                  </a:lnTo>
                  <a:lnTo>
                    <a:pt x="284" y="881"/>
                  </a:lnTo>
                  <a:lnTo>
                    <a:pt x="288" y="886"/>
                  </a:lnTo>
                  <a:lnTo>
                    <a:pt x="292" y="891"/>
                  </a:lnTo>
                  <a:lnTo>
                    <a:pt x="296" y="894"/>
                  </a:lnTo>
                  <a:lnTo>
                    <a:pt x="292" y="827"/>
                  </a:lnTo>
                  <a:lnTo>
                    <a:pt x="288" y="824"/>
                  </a:lnTo>
                  <a:lnTo>
                    <a:pt x="284" y="819"/>
                  </a:lnTo>
                  <a:lnTo>
                    <a:pt x="280" y="815"/>
                  </a:lnTo>
                  <a:lnTo>
                    <a:pt x="276" y="810"/>
                  </a:lnTo>
                  <a:lnTo>
                    <a:pt x="272" y="802"/>
                  </a:lnTo>
                  <a:lnTo>
                    <a:pt x="268" y="797"/>
                  </a:lnTo>
                  <a:lnTo>
                    <a:pt x="264" y="787"/>
                  </a:lnTo>
                  <a:lnTo>
                    <a:pt x="257" y="780"/>
                  </a:lnTo>
                  <a:lnTo>
                    <a:pt x="253" y="773"/>
                  </a:lnTo>
                  <a:lnTo>
                    <a:pt x="249" y="763"/>
                  </a:lnTo>
                  <a:lnTo>
                    <a:pt x="241" y="755"/>
                  </a:lnTo>
                  <a:lnTo>
                    <a:pt x="233" y="745"/>
                  </a:lnTo>
                  <a:lnTo>
                    <a:pt x="230" y="736"/>
                  </a:lnTo>
                  <a:lnTo>
                    <a:pt x="222" y="726"/>
                  </a:lnTo>
                  <a:lnTo>
                    <a:pt x="214" y="716"/>
                  </a:lnTo>
                  <a:lnTo>
                    <a:pt x="210" y="706"/>
                  </a:lnTo>
                  <a:lnTo>
                    <a:pt x="202" y="696"/>
                  </a:lnTo>
                  <a:lnTo>
                    <a:pt x="195" y="686"/>
                  </a:lnTo>
                  <a:lnTo>
                    <a:pt x="191" y="676"/>
                  </a:lnTo>
                  <a:lnTo>
                    <a:pt x="183" y="669"/>
                  </a:lnTo>
                  <a:lnTo>
                    <a:pt x="179" y="659"/>
                  </a:lnTo>
                  <a:lnTo>
                    <a:pt x="171" y="652"/>
                  </a:lnTo>
                  <a:lnTo>
                    <a:pt x="167" y="642"/>
                  </a:lnTo>
                  <a:lnTo>
                    <a:pt x="164" y="634"/>
                  </a:lnTo>
                  <a:lnTo>
                    <a:pt x="156" y="627"/>
                  </a:lnTo>
                  <a:lnTo>
                    <a:pt x="152" y="622"/>
                  </a:lnTo>
                  <a:lnTo>
                    <a:pt x="148" y="615"/>
                  </a:lnTo>
                  <a:lnTo>
                    <a:pt x="144" y="610"/>
                  </a:lnTo>
                  <a:lnTo>
                    <a:pt x="140" y="605"/>
                  </a:lnTo>
                  <a:lnTo>
                    <a:pt x="140" y="605"/>
                  </a:lnTo>
                  <a:lnTo>
                    <a:pt x="132" y="595"/>
                  </a:lnTo>
                  <a:lnTo>
                    <a:pt x="129" y="585"/>
                  </a:lnTo>
                  <a:lnTo>
                    <a:pt x="125" y="580"/>
                  </a:lnTo>
                  <a:lnTo>
                    <a:pt x="117" y="573"/>
                  </a:lnTo>
                  <a:lnTo>
                    <a:pt x="113" y="568"/>
                  </a:lnTo>
                  <a:lnTo>
                    <a:pt x="109" y="563"/>
                  </a:lnTo>
                  <a:lnTo>
                    <a:pt x="105" y="555"/>
                  </a:lnTo>
                  <a:lnTo>
                    <a:pt x="97" y="548"/>
                  </a:lnTo>
                  <a:lnTo>
                    <a:pt x="94" y="541"/>
                  </a:lnTo>
                  <a:lnTo>
                    <a:pt x="86" y="533"/>
                  </a:lnTo>
                  <a:lnTo>
                    <a:pt x="82" y="526"/>
                  </a:lnTo>
                  <a:lnTo>
                    <a:pt x="78" y="518"/>
                  </a:lnTo>
                  <a:lnTo>
                    <a:pt x="70" y="511"/>
                  </a:lnTo>
                  <a:lnTo>
                    <a:pt x="66" y="504"/>
                  </a:lnTo>
                  <a:lnTo>
                    <a:pt x="59" y="496"/>
                  </a:lnTo>
                  <a:lnTo>
                    <a:pt x="55" y="486"/>
                  </a:lnTo>
                  <a:lnTo>
                    <a:pt x="51" y="479"/>
                  </a:lnTo>
                  <a:lnTo>
                    <a:pt x="47" y="471"/>
                  </a:lnTo>
                  <a:lnTo>
                    <a:pt x="39" y="464"/>
                  </a:lnTo>
                  <a:lnTo>
                    <a:pt x="39" y="457"/>
                  </a:lnTo>
                  <a:lnTo>
                    <a:pt x="35" y="449"/>
                  </a:lnTo>
                  <a:lnTo>
                    <a:pt x="31" y="442"/>
                  </a:lnTo>
                  <a:lnTo>
                    <a:pt x="28" y="434"/>
                  </a:lnTo>
                  <a:lnTo>
                    <a:pt x="28" y="430"/>
                  </a:lnTo>
                  <a:lnTo>
                    <a:pt x="24" y="422"/>
                  </a:lnTo>
                  <a:lnTo>
                    <a:pt x="24" y="417"/>
                  </a:lnTo>
                  <a:lnTo>
                    <a:pt x="24" y="410"/>
                  </a:lnTo>
                  <a:lnTo>
                    <a:pt x="24" y="405"/>
                  </a:lnTo>
                  <a:lnTo>
                    <a:pt x="24" y="400"/>
                  </a:lnTo>
                  <a:lnTo>
                    <a:pt x="28" y="397"/>
                  </a:lnTo>
                  <a:lnTo>
                    <a:pt x="31" y="388"/>
                  </a:lnTo>
                  <a:lnTo>
                    <a:pt x="35" y="380"/>
                  </a:lnTo>
                  <a:lnTo>
                    <a:pt x="39" y="370"/>
                  </a:lnTo>
                  <a:lnTo>
                    <a:pt x="47" y="363"/>
                  </a:lnTo>
                  <a:lnTo>
                    <a:pt x="51" y="353"/>
                  </a:lnTo>
                  <a:lnTo>
                    <a:pt x="55" y="343"/>
                  </a:lnTo>
                  <a:lnTo>
                    <a:pt x="59" y="336"/>
                  </a:lnTo>
                  <a:lnTo>
                    <a:pt x="66" y="326"/>
                  </a:lnTo>
                  <a:lnTo>
                    <a:pt x="70" y="318"/>
                  </a:lnTo>
                  <a:lnTo>
                    <a:pt x="70" y="309"/>
                  </a:lnTo>
                  <a:lnTo>
                    <a:pt x="74" y="299"/>
                  </a:lnTo>
                  <a:lnTo>
                    <a:pt x="78" y="289"/>
                  </a:lnTo>
                  <a:lnTo>
                    <a:pt x="82" y="281"/>
                  </a:lnTo>
                  <a:lnTo>
                    <a:pt x="86" y="272"/>
                  </a:lnTo>
                  <a:lnTo>
                    <a:pt x="86" y="264"/>
                  </a:lnTo>
                  <a:lnTo>
                    <a:pt x="90" y="257"/>
                  </a:lnTo>
                  <a:lnTo>
                    <a:pt x="90" y="252"/>
                  </a:lnTo>
                  <a:lnTo>
                    <a:pt x="90" y="247"/>
                  </a:lnTo>
                  <a:lnTo>
                    <a:pt x="90" y="239"/>
                  </a:lnTo>
                  <a:lnTo>
                    <a:pt x="90" y="235"/>
                  </a:lnTo>
                  <a:lnTo>
                    <a:pt x="90" y="225"/>
                  </a:lnTo>
                  <a:lnTo>
                    <a:pt x="90" y="217"/>
                  </a:lnTo>
                  <a:lnTo>
                    <a:pt x="90" y="210"/>
                  </a:lnTo>
                  <a:lnTo>
                    <a:pt x="90" y="200"/>
                  </a:lnTo>
                  <a:lnTo>
                    <a:pt x="90" y="190"/>
                  </a:lnTo>
                  <a:lnTo>
                    <a:pt x="90" y="183"/>
                  </a:lnTo>
                  <a:lnTo>
                    <a:pt x="86" y="170"/>
                  </a:lnTo>
                  <a:lnTo>
                    <a:pt x="86" y="160"/>
                  </a:lnTo>
                  <a:lnTo>
                    <a:pt x="86" y="151"/>
                  </a:lnTo>
                  <a:lnTo>
                    <a:pt x="86" y="141"/>
                  </a:lnTo>
                  <a:lnTo>
                    <a:pt x="86" y="128"/>
                  </a:lnTo>
                  <a:lnTo>
                    <a:pt x="86" y="121"/>
                  </a:lnTo>
                  <a:lnTo>
                    <a:pt x="86" y="109"/>
                  </a:lnTo>
                  <a:lnTo>
                    <a:pt x="82" y="99"/>
                  </a:lnTo>
                  <a:lnTo>
                    <a:pt x="82" y="89"/>
                  </a:lnTo>
                  <a:lnTo>
                    <a:pt x="82" y="79"/>
                  </a:lnTo>
                  <a:lnTo>
                    <a:pt x="78" y="69"/>
                  </a:lnTo>
                  <a:lnTo>
                    <a:pt x="78" y="62"/>
                  </a:lnTo>
                  <a:lnTo>
                    <a:pt x="78" y="52"/>
                  </a:lnTo>
                  <a:lnTo>
                    <a:pt x="78" y="47"/>
                  </a:lnTo>
                  <a:lnTo>
                    <a:pt x="78" y="40"/>
                  </a:lnTo>
                  <a:lnTo>
                    <a:pt x="78" y="32"/>
                  </a:lnTo>
                  <a:lnTo>
                    <a:pt x="78" y="27"/>
                  </a:lnTo>
                  <a:lnTo>
                    <a:pt x="78" y="25"/>
                  </a:lnTo>
                  <a:lnTo>
                    <a:pt x="78" y="17"/>
                  </a:lnTo>
                  <a:lnTo>
                    <a:pt x="78" y="15"/>
                  </a:lnTo>
                  <a:lnTo>
                    <a:pt x="20" y="0"/>
                  </a:lnTo>
                  <a:lnTo>
                    <a:pt x="24" y="25"/>
                  </a:lnTo>
                  <a:lnTo>
                    <a:pt x="12" y="42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8" name="Freeform 248"/>
            <p:cNvSpPr>
              <a:spLocks/>
            </p:cNvSpPr>
            <p:nvPr/>
          </p:nvSpPr>
          <p:spPr bwMode="auto">
            <a:xfrm>
              <a:off x="2716" y="2037"/>
              <a:ext cx="143" cy="383"/>
            </a:xfrm>
            <a:custGeom>
              <a:avLst/>
              <a:gdLst/>
              <a:ahLst/>
              <a:cxnLst>
                <a:cxn ang="0">
                  <a:pos x="70" y="2"/>
                </a:cxn>
                <a:cxn ang="0">
                  <a:pos x="62" y="10"/>
                </a:cxn>
                <a:cxn ang="0">
                  <a:pos x="58" y="20"/>
                </a:cxn>
                <a:cxn ang="0">
                  <a:pos x="50" y="32"/>
                </a:cxn>
                <a:cxn ang="0">
                  <a:pos x="46" y="44"/>
                </a:cxn>
                <a:cxn ang="0">
                  <a:pos x="38" y="59"/>
                </a:cxn>
                <a:cxn ang="0">
                  <a:pos x="31" y="77"/>
                </a:cxn>
                <a:cxn ang="0">
                  <a:pos x="23" y="91"/>
                </a:cxn>
                <a:cxn ang="0">
                  <a:pos x="19" y="109"/>
                </a:cxn>
                <a:cxn ang="0">
                  <a:pos x="11" y="126"/>
                </a:cxn>
                <a:cxn ang="0">
                  <a:pos x="4" y="141"/>
                </a:cxn>
                <a:cxn ang="0">
                  <a:pos x="0" y="155"/>
                </a:cxn>
                <a:cxn ang="0">
                  <a:pos x="0" y="168"/>
                </a:cxn>
                <a:cxn ang="0">
                  <a:pos x="0" y="180"/>
                </a:cxn>
                <a:cxn ang="0">
                  <a:pos x="0" y="190"/>
                </a:cxn>
                <a:cxn ang="0">
                  <a:pos x="7" y="200"/>
                </a:cxn>
                <a:cxn ang="0">
                  <a:pos x="15" y="217"/>
                </a:cxn>
                <a:cxn ang="0">
                  <a:pos x="27" y="230"/>
                </a:cxn>
                <a:cxn ang="0">
                  <a:pos x="38" y="244"/>
                </a:cxn>
                <a:cxn ang="0">
                  <a:pos x="46" y="259"/>
                </a:cxn>
                <a:cxn ang="0">
                  <a:pos x="58" y="276"/>
                </a:cxn>
                <a:cxn ang="0">
                  <a:pos x="73" y="291"/>
                </a:cxn>
                <a:cxn ang="0">
                  <a:pos x="85" y="309"/>
                </a:cxn>
                <a:cxn ang="0">
                  <a:pos x="97" y="323"/>
                </a:cxn>
                <a:cxn ang="0">
                  <a:pos x="108" y="338"/>
                </a:cxn>
                <a:cxn ang="0">
                  <a:pos x="116" y="350"/>
                </a:cxn>
                <a:cxn ang="0">
                  <a:pos x="132" y="368"/>
                </a:cxn>
                <a:cxn ang="0">
                  <a:pos x="143" y="380"/>
                </a:cxn>
                <a:cxn ang="0">
                  <a:pos x="101" y="259"/>
                </a:cxn>
                <a:cxn ang="0">
                  <a:pos x="85" y="249"/>
                </a:cxn>
                <a:cxn ang="0">
                  <a:pos x="70" y="237"/>
                </a:cxn>
                <a:cxn ang="0">
                  <a:pos x="58" y="227"/>
                </a:cxn>
                <a:cxn ang="0">
                  <a:pos x="42" y="212"/>
                </a:cxn>
                <a:cxn ang="0">
                  <a:pos x="31" y="200"/>
                </a:cxn>
                <a:cxn ang="0">
                  <a:pos x="23" y="188"/>
                </a:cxn>
                <a:cxn ang="0">
                  <a:pos x="27" y="180"/>
                </a:cxn>
                <a:cxn ang="0">
                  <a:pos x="27" y="168"/>
                </a:cxn>
                <a:cxn ang="0">
                  <a:pos x="35" y="153"/>
                </a:cxn>
                <a:cxn ang="0">
                  <a:pos x="42" y="133"/>
                </a:cxn>
                <a:cxn ang="0">
                  <a:pos x="50" y="114"/>
                </a:cxn>
                <a:cxn ang="0">
                  <a:pos x="58" y="94"/>
                </a:cxn>
                <a:cxn ang="0">
                  <a:pos x="66" y="77"/>
                </a:cxn>
                <a:cxn ang="0">
                  <a:pos x="66" y="67"/>
                </a:cxn>
                <a:cxn ang="0">
                  <a:pos x="70" y="64"/>
                </a:cxn>
                <a:cxn ang="0">
                  <a:pos x="70" y="0"/>
                </a:cxn>
              </a:cxnLst>
              <a:rect l="0" t="0" r="r" b="b"/>
              <a:pathLst>
                <a:path w="143" h="383">
                  <a:moveTo>
                    <a:pt x="70" y="0"/>
                  </a:moveTo>
                  <a:lnTo>
                    <a:pt x="70" y="2"/>
                  </a:lnTo>
                  <a:lnTo>
                    <a:pt x="66" y="7"/>
                  </a:lnTo>
                  <a:lnTo>
                    <a:pt x="62" y="10"/>
                  </a:lnTo>
                  <a:lnTo>
                    <a:pt x="62" y="15"/>
                  </a:lnTo>
                  <a:lnTo>
                    <a:pt x="58" y="20"/>
                  </a:lnTo>
                  <a:lnTo>
                    <a:pt x="58" y="25"/>
                  </a:lnTo>
                  <a:lnTo>
                    <a:pt x="50" y="32"/>
                  </a:lnTo>
                  <a:lnTo>
                    <a:pt x="46" y="37"/>
                  </a:lnTo>
                  <a:lnTo>
                    <a:pt x="46" y="44"/>
                  </a:lnTo>
                  <a:lnTo>
                    <a:pt x="42" y="52"/>
                  </a:lnTo>
                  <a:lnTo>
                    <a:pt x="38" y="59"/>
                  </a:lnTo>
                  <a:lnTo>
                    <a:pt x="35" y="67"/>
                  </a:lnTo>
                  <a:lnTo>
                    <a:pt x="31" y="77"/>
                  </a:lnTo>
                  <a:lnTo>
                    <a:pt x="27" y="84"/>
                  </a:lnTo>
                  <a:lnTo>
                    <a:pt x="23" y="91"/>
                  </a:lnTo>
                  <a:lnTo>
                    <a:pt x="19" y="101"/>
                  </a:lnTo>
                  <a:lnTo>
                    <a:pt x="19" y="109"/>
                  </a:lnTo>
                  <a:lnTo>
                    <a:pt x="15" y="118"/>
                  </a:lnTo>
                  <a:lnTo>
                    <a:pt x="11" y="126"/>
                  </a:lnTo>
                  <a:lnTo>
                    <a:pt x="7" y="133"/>
                  </a:lnTo>
                  <a:lnTo>
                    <a:pt x="4" y="141"/>
                  </a:lnTo>
                  <a:lnTo>
                    <a:pt x="4" y="151"/>
                  </a:lnTo>
                  <a:lnTo>
                    <a:pt x="0" y="155"/>
                  </a:lnTo>
                  <a:lnTo>
                    <a:pt x="0" y="163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0" y="180"/>
                  </a:lnTo>
                  <a:lnTo>
                    <a:pt x="0" y="185"/>
                  </a:lnTo>
                  <a:lnTo>
                    <a:pt x="0" y="190"/>
                  </a:lnTo>
                  <a:lnTo>
                    <a:pt x="4" y="195"/>
                  </a:lnTo>
                  <a:lnTo>
                    <a:pt x="7" y="200"/>
                  </a:lnTo>
                  <a:lnTo>
                    <a:pt x="11" y="210"/>
                  </a:lnTo>
                  <a:lnTo>
                    <a:pt x="15" y="217"/>
                  </a:lnTo>
                  <a:lnTo>
                    <a:pt x="19" y="222"/>
                  </a:lnTo>
                  <a:lnTo>
                    <a:pt x="27" y="230"/>
                  </a:lnTo>
                  <a:lnTo>
                    <a:pt x="31" y="237"/>
                  </a:lnTo>
                  <a:lnTo>
                    <a:pt x="38" y="244"/>
                  </a:lnTo>
                  <a:lnTo>
                    <a:pt x="42" y="252"/>
                  </a:lnTo>
                  <a:lnTo>
                    <a:pt x="46" y="259"/>
                  </a:lnTo>
                  <a:lnTo>
                    <a:pt x="54" y="269"/>
                  </a:lnTo>
                  <a:lnTo>
                    <a:pt x="58" y="276"/>
                  </a:lnTo>
                  <a:lnTo>
                    <a:pt x="66" y="284"/>
                  </a:lnTo>
                  <a:lnTo>
                    <a:pt x="73" y="291"/>
                  </a:lnTo>
                  <a:lnTo>
                    <a:pt x="81" y="301"/>
                  </a:lnTo>
                  <a:lnTo>
                    <a:pt x="85" y="309"/>
                  </a:lnTo>
                  <a:lnTo>
                    <a:pt x="93" y="316"/>
                  </a:lnTo>
                  <a:lnTo>
                    <a:pt x="97" y="323"/>
                  </a:lnTo>
                  <a:lnTo>
                    <a:pt x="105" y="331"/>
                  </a:lnTo>
                  <a:lnTo>
                    <a:pt x="108" y="338"/>
                  </a:lnTo>
                  <a:lnTo>
                    <a:pt x="112" y="346"/>
                  </a:lnTo>
                  <a:lnTo>
                    <a:pt x="116" y="350"/>
                  </a:lnTo>
                  <a:lnTo>
                    <a:pt x="124" y="358"/>
                  </a:lnTo>
                  <a:lnTo>
                    <a:pt x="132" y="368"/>
                  </a:lnTo>
                  <a:lnTo>
                    <a:pt x="139" y="375"/>
                  </a:lnTo>
                  <a:lnTo>
                    <a:pt x="143" y="380"/>
                  </a:lnTo>
                  <a:lnTo>
                    <a:pt x="143" y="383"/>
                  </a:lnTo>
                  <a:lnTo>
                    <a:pt x="101" y="259"/>
                  </a:lnTo>
                  <a:lnTo>
                    <a:pt x="93" y="257"/>
                  </a:lnTo>
                  <a:lnTo>
                    <a:pt x="85" y="249"/>
                  </a:lnTo>
                  <a:lnTo>
                    <a:pt x="77" y="242"/>
                  </a:lnTo>
                  <a:lnTo>
                    <a:pt x="70" y="237"/>
                  </a:lnTo>
                  <a:lnTo>
                    <a:pt x="66" y="232"/>
                  </a:lnTo>
                  <a:lnTo>
                    <a:pt x="58" y="227"/>
                  </a:lnTo>
                  <a:lnTo>
                    <a:pt x="50" y="220"/>
                  </a:lnTo>
                  <a:lnTo>
                    <a:pt x="42" y="212"/>
                  </a:lnTo>
                  <a:lnTo>
                    <a:pt x="38" y="205"/>
                  </a:lnTo>
                  <a:lnTo>
                    <a:pt x="31" y="200"/>
                  </a:lnTo>
                  <a:lnTo>
                    <a:pt x="27" y="193"/>
                  </a:lnTo>
                  <a:lnTo>
                    <a:pt x="23" y="188"/>
                  </a:lnTo>
                  <a:lnTo>
                    <a:pt x="23" y="183"/>
                  </a:lnTo>
                  <a:lnTo>
                    <a:pt x="27" y="180"/>
                  </a:lnTo>
                  <a:lnTo>
                    <a:pt x="27" y="173"/>
                  </a:lnTo>
                  <a:lnTo>
                    <a:pt x="27" y="168"/>
                  </a:lnTo>
                  <a:lnTo>
                    <a:pt x="31" y="160"/>
                  </a:lnTo>
                  <a:lnTo>
                    <a:pt x="35" y="153"/>
                  </a:lnTo>
                  <a:lnTo>
                    <a:pt x="38" y="143"/>
                  </a:lnTo>
                  <a:lnTo>
                    <a:pt x="42" y="133"/>
                  </a:lnTo>
                  <a:lnTo>
                    <a:pt x="46" y="123"/>
                  </a:lnTo>
                  <a:lnTo>
                    <a:pt x="50" y="114"/>
                  </a:lnTo>
                  <a:lnTo>
                    <a:pt x="54" y="104"/>
                  </a:lnTo>
                  <a:lnTo>
                    <a:pt x="58" y="94"/>
                  </a:lnTo>
                  <a:lnTo>
                    <a:pt x="62" y="84"/>
                  </a:lnTo>
                  <a:lnTo>
                    <a:pt x="66" y="77"/>
                  </a:lnTo>
                  <a:lnTo>
                    <a:pt x="66" y="72"/>
                  </a:lnTo>
                  <a:lnTo>
                    <a:pt x="66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9" name="Freeform 249"/>
            <p:cNvSpPr>
              <a:spLocks/>
            </p:cNvSpPr>
            <p:nvPr/>
          </p:nvSpPr>
          <p:spPr bwMode="auto">
            <a:xfrm>
              <a:off x="5150" y="3256"/>
              <a:ext cx="82" cy="84"/>
            </a:xfrm>
            <a:custGeom>
              <a:avLst/>
              <a:gdLst/>
              <a:ahLst/>
              <a:cxnLst>
                <a:cxn ang="0">
                  <a:pos x="70" y="55"/>
                </a:cxn>
                <a:cxn ang="0">
                  <a:pos x="16" y="3"/>
                </a:cxn>
                <a:cxn ang="0">
                  <a:pos x="0" y="0"/>
                </a:cxn>
                <a:cxn ang="0">
                  <a:pos x="82" y="84"/>
                </a:cxn>
                <a:cxn ang="0">
                  <a:pos x="70" y="55"/>
                </a:cxn>
                <a:cxn ang="0">
                  <a:pos x="70" y="55"/>
                </a:cxn>
              </a:cxnLst>
              <a:rect l="0" t="0" r="r" b="b"/>
              <a:pathLst>
                <a:path w="82" h="84">
                  <a:moveTo>
                    <a:pt x="70" y="55"/>
                  </a:moveTo>
                  <a:lnTo>
                    <a:pt x="16" y="3"/>
                  </a:lnTo>
                  <a:lnTo>
                    <a:pt x="0" y="0"/>
                  </a:lnTo>
                  <a:lnTo>
                    <a:pt x="82" y="84"/>
                  </a:lnTo>
                  <a:lnTo>
                    <a:pt x="70" y="55"/>
                  </a:lnTo>
                  <a:lnTo>
                    <a:pt x="70" y="55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0" name="Freeform 250"/>
            <p:cNvSpPr>
              <a:spLocks/>
            </p:cNvSpPr>
            <p:nvPr/>
          </p:nvSpPr>
          <p:spPr bwMode="auto">
            <a:xfrm>
              <a:off x="4871" y="3032"/>
              <a:ext cx="617" cy="246"/>
            </a:xfrm>
            <a:custGeom>
              <a:avLst/>
              <a:gdLst/>
              <a:ahLst/>
              <a:cxnLst>
                <a:cxn ang="0">
                  <a:pos x="508" y="59"/>
                </a:cxn>
                <a:cxn ang="0">
                  <a:pos x="539" y="64"/>
                </a:cxn>
                <a:cxn ang="0">
                  <a:pos x="578" y="66"/>
                </a:cxn>
                <a:cxn ang="0">
                  <a:pos x="609" y="71"/>
                </a:cxn>
                <a:cxn ang="0">
                  <a:pos x="617" y="81"/>
                </a:cxn>
                <a:cxn ang="0">
                  <a:pos x="609" y="101"/>
                </a:cxn>
                <a:cxn ang="0">
                  <a:pos x="605" y="121"/>
                </a:cxn>
                <a:cxn ang="0">
                  <a:pos x="617" y="140"/>
                </a:cxn>
                <a:cxn ang="0">
                  <a:pos x="605" y="155"/>
                </a:cxn>
                <a:cxn ang="0">
                  <a:pos x="582" y="170"/>
                </a:cxn>
                <a:cxn ang="0">
                  <a:pos x="563" y="190"/>
                </a:cxn>
                <a:cxn ang="0">
                  <a:pos x="524" y="197"/>
                </a:cxn>
                <a:cxn ang="0">
                  <a:pos x="497" y="209"/>
                </a:cxn>
                <a:cxn ang="0">
                  <a:pos x="469" y="224"/>
                </a:cxn>
                <a:cxn ang="0">
                  <a:pos x="438" y="234"/>
                </a:cxn>
                <a:cxn ang="0">
                  <a:pos x="411" y="244"/>
                </a:cxn>
                <a:cxn ang="0">
                  <a:pos x="372" y="242"/>
                </a:cxn>
                <a:cxn ang="0">
                  <a:pos x="337" y="239"/>
                </a:cxn>
                <a:cxn ang="0">
                  <a:pos x="318" y="246"/>
                </a:cxn>
                <a:cxn ang="0">
                  <a:pos x="279" y="242"/>
                </a:cxn>
                <a:cxn ang="0">
                  <a:pos x="260" y="239"/>
                </a:cxn>
                <a:cxn ang="0">
                  <a:pos x="132" y="207"/>
                </a:cxn>
                <a:cxn ang="0">
                  <a:pos x="100" y="187"/>
                </a:cxn>
                <a:cxn ang="0">
                  <a:pos x="73" y="180"/>
                </a:cxn>
                <a:cxn ang="0">
                  <a:pos x="62" y="160"/>
                </a:cxn>
                <a:cxn ang="0">
                  <a:pos x="42" y="150"/>
                </a:cxn>
                <a:cxn ang="0">
                  <a:pos x="19" y="138"/>
                </a:cxn>
                <a:cxn ang="0">
                  <a:pos x="23" y="126"/>
                </a:cxn>
                <a:cxn ang="0">
                  <a:pos x="7" y="118"/>
                </a:cxn>
                <a:cxn ang="0">
                  <a:pos x="0" y="111"/>
                </a:cxn>
                <a:cxn ang="0">
                  <a:pos x="23" y="108"/>
                </a:cxn>
                <a:cxn ang="0">
                  <a:pos x="38" y="101"/>
                </a:cxn>
                <a:cxn ang="0">
                  <a:pos x="31" y="93"/>
                </a:cxn>
                <a:cxn ang="0">
                  <a:pos x="23" y="84"/>
                </a:cxn>
                <a:cxn ang="0">
                  <a:pos x="42" y="79"/>
                </a:cxn>
                <a:cxn ang="0">
                  <a:pos x="62" y="69"/>
                </a:cxn>
                <a:cxn ang="0">
                  <a:pos x="77" y="54"/>
                </a:cxn>
                <a:cxn ang="0">
                  <a:pos x="89" y="39"/>
                </a:cxn>
                <a:cxn ang="0">
                  <a:pos x="132" y="32"/>
                </a:cxn>
                <a:cxn ang="0">
                  <a:pos x="155" y="24"/>
                </a:cxn>
                <a:cxn ang="0">
                  <a:pos x="190" y="24"/>
                </a:cxn>
                <a:cxn ang="0">
                  <a:pos x="225" y="14"/>
                </a:cxn>
                <a:cxn ang="0">
                  <a:pos x="260" y="5"/>
                </a:cxn>
                <a:cxn ang="0">
                  <a:pos x="283" y="0"/>
                </a:cxn>
                <a:cxn ang="0">
                  <a:pos x="310" y="0"/>
                </a:cxn>
                <a:cxn ang="0">
                  <a:pos x="333" y="0"/>
                </a:cxn>
                <a:cxn ang="0">
                  <a:pos x="361" y="5"/>
                </a:cxn>
                <a:cxn ang="0">
                  <a:pos x="384" y="5"/>
                </a:cxn>
                <a:cxn ang="0">
                  <a:pos x="419" y="5"/>
                </a:cxn>
                <a:cxn ang="0">
                  <a:pos x="446" y="5"/>
                </a:cxn>
                <a:cxn ang="0">
                  <a:pos x="473" y="7"/>
                </a:cxn>
                <a:cxn ang="0">
                  <a:pos x="497" y="12"/>
                </a:cxn>
                <a:cxn ang="0">
                  <a:pos x="504" y="22"/>
                </a:cxn>
                <a:cxn ang="0">
                  <a:pos x="508" y="42"/>
                </a:cxn>
                <a:cxn ang="0">
                  <a:pos x="497" y="54"/>
                </a:cxn>
              </a:cxnLst>
              <a:rect l="0" t="0" r="r" b="b"/>
              <a:pathLst>
                <a:path w="617" h="246">
                  <a:moveTo>
                    <a:pt x="497" y="54"/>
                  </a:moveTo>
                  <a:lnTo>
                    <a:pt x="493" y="56"/>
                  </a:lnTo>
                  <a:lnTo>
                    <a:pt x="508" y="59"/>
                  </a:lnTo>
                  <a:lnTo>
                    <a:pt x="516" y="61"/>
                  </a:lnTo>
                  <a:lnTo>
                    <a:pt x="528" y="61"/>
                  </a:lnTo>
                  <a:lnTo>
                    <a:pt x="539" y="64"/>
                  </a:lnTo>
                  <a:lnTo>
                    <a:pt x="551" y="66"/>
                  </a:lnTo>
                  <a:lnTo>
                    <a:pt x="566" y="66"/>
                  </a:lnTo>
                  <a:lnTo>
                    <a:pt x="578" y="66"/>
                  </a:lnTo>
                  <a:lnTo>
                    <a:pt x="590" y="69"/>
                  </a:lnTo>
                  <a:lnTo>
                    <a:pt x="597" y="71"/>
                  </a:lnTo>
                  <a:lnTo>
                    <a:pt x="609" y="71"/>
                  </a:lnTo>
                  <a:lnTo>
                    <a:pt x="613" y="74"/>
                  </a:lnTo>
                  <a:lnTo>
                    <a:pt x="617" y="79"/>
                  </a:lnTo>
                  <a:lnTo>
                    <a:pt x="617" y="81"/>
                  </a:lnTo>
                  <a:lnTo>
                    <a:pt x="613" y="86"/>
                  </a:lnTo>
                  <a:lnTo>
                    <a:pt x="609" y="93"/>
                  </a:lnTo>
                  <a:lnTo>
                    <a:pt x="609" y="101"/>
                  </a:lnTo>
                  <a:lnTo>
                    <a:pt x="605" y="108"/>
                  </a:lnTo>
                  <a:lnTo>
                    <a:pt x="605" y="116"/>
                  </a:lnTo>
                  <a:lnTo>
                    <a:pt x="605" y="121"/>
                  </a:lnTo>
                  <a:lnTo>
                    <a:pt x="609" y="128"/>
                  </a:lnTo>
                  <a:lnTo>
                    <a:pt x="613" y="135"/>
                  </a:lnTo>
                  <a:lnTo>
                    <a:pt x="617" y="140"/>
                  </a:lnTo>
                  <a:lnTo>
                    <a:pt x="617" y="145"/>
                  </a:lnTo>
                  <a:lnTo>
                    <a:pt x="613" y="150"/>
                  </a:lnTo>
                  <a:lnTo>
                    <a:pt x="605" y="155"/>
                  </a:lnTo>
                  <a:lnTo>
                    <a:pt x="597" y="160"/>
                  </a:lnTo>
                  <a:lnTo>
                    <a:pt x="590" y="165"/>
                  </a:lnTo>
                  <a:lnTo>
                    <a:pt x="582" y="170"/>
                  </a:lnTo>
                  <a:lnTo>
                    <a:pt x="582" y="180"/>
                  </a:lnTo>
                  <a:lnTo>
                    <a:pt x="570" y="185"/>
                  </a:lnTo>
                  <a:lnTo>
                    <a:pt x="563" y="190"/>
                  </a:lnTo>
                  <a:lnTo>
                    <a:pt x="551" y="192"/>
                  </a:lnTo>
                  <a:lnTo>
                    <a:pt x="539" y="195"/>
                  </a:lnTo>
                  <a:lnTo>
                    <a:pt x="524" y="197"/>
                  </a:lnTo>
                  <a:lnTo>
                    <a:pt x="512" y="200"/>
                  </a:lnTo>
                  <a:lnTo>
                    <a:pt x="504" y="202"/>
                  </a:lnTo>
                  <a:lnTo>
                    <a:pt x="497" y="209"/>
                  </a:lnTo>
                  <a:lnTo>
                    <a:pt x="489" y="214"/>
                  </a:lnTo>
                  <a:lnTo>
                    <a:pt x="481" y="219"/>
                  </a:lnTo>
                  <a:lnTo>
                    <a:pt x="469" y="224"/>
                  </a:lnTo>
                  <a:lnTo>
                    <a:pt x="462" y="229"/>
                  </a:lnTo>
                  <a:lnTo>
                    <a:pt x="450" y="229"/>
                  </a:lnTo>
                  <a:lnTo>
                    <a:pt x="438" y="234"/>
                  </a:lnTo>
                  <a:lnTo>
                    <a:pt x="427" y="237"/>
                  </a:lnTo>
                  <a:lnTo>
                    <a:pt x="419" y="242"/>
                  </a:lnTo>
                  <a:lnTo>
                    <a:pt x="411" y="244"/>
                  </a:lnTo>
                  <a:lnTo>
                    <a:pt x="399" y="244"/>
                  </a:lnTo>
                  <a:lnTo>
                    <a:pt x="384" y="244"/>
                  </a:lnTo>
                  <a:lnTo>
                    <a:pt x="372" y="242"/>
                  </a:lnTo>
                  <a:lnTo>
                    <a:pt x="357" y="242"/>
                  </a:lnTo>
                  <a:lnTo>
                    <a:pt x="345" y="239"/>
                  </a:lnTo>
                  <a:lnTo>
                    <a:pt x="337" y="239"/>
                  </a:lnTo>
                  <a:lnTo>
                    <a:pt x="333" y="244"/>
                  </a:lnTo>
                  <a:lnTo>
                    <a:pt x="326" y="244"/>
                  </a:lnTo>
                  <a:lnTo>
                    <a:pt x="318" y="246"/>
                  </a:lnTo>
                  <a:lnTo>
                    <a:pt x="306" y="244"/>
                  </a:lnTo>
                  <a:lnTo>
                    <a:pt x="295" y="244"/>
                  </a:lnTo>
                  <a:lnTo>
                    <a:pt x="279" y="242"/>
                  </a:lnTo>
                  <a:lnTo>
                    <a:pt x="271" y="239"/>
                  </a:lnTo>
                  <a:lnTo>
                    <a:pt x="264" y="239"/>
                  </a:lnTo>
                  <a:lnTo>
                    <a:pt x="260" y="239"/>
                  </a:lnTo>
                  <a:lnTo>
                    <a:pt x="201" y="227"/>
                  </a:lnTo>
                  <a:lnTo>
                    <a:pt x="135" y="209"/>
                  </a:lnTo>
                  <a:lnTo>
                    <a:pt x="132" y="207"/>
                  </a:lnTo>
                  <a:lnTo>
                    <a:pt x="124" y="200"/>
                  </a:lnTo>
                  <a:lnTo>
                    <a:pt x="116" y="192"/>
                  </a:lnTo>
                  <a:lnTo>
                    <a:pt x="100" y="187"/>
                  </a:lnTo>
                  <a:lnTo>
                    <a:pt x="89" y="187"/>
                  </a:lnTo>
                  <a:lnTo>
                    <a:pt x="81" y="185"/>
                  </a:lnTo>
                  <a:lnTo>
                    <a:pt x="73" y="180"/>
                  </a:lnTo>
                  <a:lnTo>
                    <a:pt x="69" y="177"/>
                  </a:lnTo>
                  <a:lnTo>
                    <a:pt x="62" y="167"/>
                  </a:lnTo>
                  <a:lnTo>
                    <a:pt x="62" y="160"/>
                  </a:lnTo>
                  <a:lnTo>
                    <a:pt x="62" y="155"/>
                  </a:lnTo>
                  <a:lnTo>
                    <a:pt x="54" y="153"/>
                  </a:lnTo>
                  <a:lnTo>
                    <a:pt x="42" y="150"/>
                  </a:lnTo>
                  <a:lnTo>
                    <a:pt x="34" y="145"/>
                  </a:lnTo>
                  <a:lnTo>
                    <a:pt x="23" y="143"/>
                  </a:lnTo>
                  <a:lnTo>
                    <a:pt x="19" y="138"/>
                  </a:lnTo>
                  <a:lnTo>
                    <a:pt x="15" y="133"/>
                  </a:lnTo>
                  <a:lnTo>
                    <a:pt x="23" y="130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15" y="121"/>
                  </a:lnTo>
                  <a:lnTo>
                    <a:pt x="7" y="118"/>
                  </a:lnTo>
                  <a:lnTo>
                    <a:pt x="0" y="116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3" y="108"/>
                  </a:lnTo>
                  <a:lnTo>
                    <a:pt x="11" y="108"/>
                  </a:lnTo>
                  <a:lnTo>
                    <a:pt x="23" y="108"/>
                  </a:lnTo>
                  <a:lnTo>
                    <a:pt x="31" y="103"/>
                  </a:lnTo>
                  <a:lnTo>
                    <a:pt x="34" y="103"/>
                  </a:lnTo>
                  <a:lnTo>
                    <a:pt x="38" y="101"/>
                  </a:lnTo>
                  <a:lnTo>
                    <a:pt x="42" y="101"/>
                  </a:lnTo>
                  <a:lnTo>
                    <a:pt x="38" y="96"/>
                  </a:lnTo>
                  <a:lnTo>
                    <a:pt x="31" y="93"/>
                  </a:lnTo>
                  <a:lnTo>
                    <a:pt x="23" y="91"/>
                  </a:lnTo>
                  <a:lnTo>
                    <a:pt x="23" y="86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31" y="81"/>
                  </a:lnTo>
                  <a:lnTo>
                    <a:pt x="42" y="79"/>
                  </a:lnTo>
                  <a:lnTo>
                    <a:pt x="50" y="76"/>
                  </a:lnTo>
                  <a:lnTo>
                    <a:pt x="58" y="71"/>
                  </a:lnTo>
                  <a:lnTo>
                    <a:pt x="62" y="69"/>
                  </a:lnTo>
                  <a:lnTo>
                    <a:pt x="69" y="66"/>
                  </a:lnTo>
                  <a:lnTo>
                    <a:pt x="73" y="59"/>
                  </a:lnTo>
                  <a:lnTo>
                    <a:pt x="77" y="54"/>
                  </a:lnTo>
                  <a:lnTo>
                    <a:pt x="77" y="49"/>
                  </a:lnTo>
                  <a:lnTo>
                    <a:pt x="81" y="44"/>
                  </a:lnTo>
                  <a:lnTo>
                    <a:pt x="89" y="39"/>
                  </a:lnTo>
                  <a:lnTo>
                    <a:pt x="104" y="37"/>
                  </a:lnTo>
                  <a:lnTo>
                    <a:pt x="116" y="34"/>
                  </a:lnTo>
                  <a:lnTo>
                    <a:pt x="132" y="32"/>
                  </a:lnTo>
                  <a:lnTo>
                    <a:pt x="139" y="29"/>
                  </a:lnTo>
                  <a:lnTo>
                    <a:pt x="147" y="27"/>
                  </a:lnTo>
                  <a:lnTo>
                    <a:pt x="155" y="24"/>
                  </a:lnTo>
                  <a:lnTo>
                    <a:pt x="166" y="24"/>
                  </a:lnTo>
                  <a:lnTo>
                    <a:pt x="174" y="24"/>
                  </a:lnTo>
                  <a:lnTo>
                    <a:pt x="190" y="24"/>
                  </a:lnTo>
                  <a:lnTo>
                    <a:pt x="205" y="22"/>
                  </a:lnTo>
                  <a:lnTo>
                    <a:pt x="217" y="19"/>
                  </a:lnTo>
                  <a:lnTo>
                    <a:pt x="225" y="14"/>
                  </a:lnTo>
                  <a:lnTo>
                    <a:pt x="236" y="12"/>
                  </a:lnTo>
                  <a:lnTo>
                    <a:pt x="248" y="7"/>
                  </a:lnTo>
                  <a:lnTo>
                    <a:pt x="260" y="5"/>
                  </a:lnTo>
                  <a:lnTo>
                    <a:pt x="264" y="2"/>
                  </a:lnTo>
                  <a:lnTo>
                    <a:pt x="275" y="0"/>
                  </a:lnTo>
                  <a:lnTo>
                    <a:pt x="283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10" y="0"/>
                  </a:lnTo>
                  <a:lnTo>
                    <a:pt x="318" y="0"/>
                  </a:lnTo>
                  <a:lnTo>
                    <a:pt x="326" y="0"/>
                  </a:lnTo>
                  <a:lnTo>
                    <a:pt x="333" y="0"/>
                  </a:lnTo>
                  <a:lnTo>
                    <a:pt x="345" y="2"/>
                  </a:lnTo>
                  <a:lnTo>
                    <a:pt x="349" y="2"/>
                  </a:lnTo>
                  <a:lnTo>
                    <a:pt x="361" y="5"/>
                  </a:lnTo>
                  <a:lnTo>
                    <a:pt x="365" y="5"/>
                  </a:lnTo>
                  <a:lnTo>
                    <a:pt x="376" y="5"/>
                  </a:lnTo>
                  <a:lnTo>
                    <a:pt x="384" y="5"/>
                  </a:lnTo>
                  <a:lnTo>
                    <a:pt x="396" y="5"/>
                  </a:lnTo>
                  <a:lnTo>
                    <a:pt x="407" y="5"/>
                  </a:lnTo>
                  <a:lnTo>
                    <a:pt x="419" y="5"/>
                  </a:lnTo>
                  <a:lnTo>
                    <a:pt x="431" y="5"/>
                  </a:lnTo>
                  <a:lnTo>
                    <a:pt x="438" y="5"/>
                  </a:lnTo>
                  <a:lnTo>
                    <a:pt x="446" y="5"/>
                  </a:lnTo>
                  <a:lnTo>
                    <a:pt x="458" y="5"/>
                  </a:lnTo>
                  <a:lnTo>
                    <a:pt x="465" y="5"/>
                  </a:lnTo>
                  <a:lnTo>
                    <a:pt x="473" y="7"/>
                  </a:lnTo>
                  <a:lnTo>
                    <a:pt x="485" y="7"/>
                  </a:lnTo>
                  <a:lnTo>
                    <a:pt x="493" y="10"/>
                  </a:lnTo>
                  <a:lnTo>
                    <a:pt x="497" y="12"/>
                  </a:lnTo>
                  <a:lnTo>
                    <a:pt x="500" y="12"/>
                  </a:lnTo>
                  <a:lnTo>
                    <a:pt x="504" y="17"/>
                  </a:lnTo>
                  <a:lnTo>
                    <a:pt x="504" y="22"/>
                  </a:lnTo>
                  <a:lnTo>
                    <a:pt x="508" y="27"/>
                  </a:lnTo>
                  <a:lnTo>
                    <a:pt x="508" y="34"/>
                  </a:lnTo>
                  <a:lnTo>
                    <a:pt x="508" y="42"/>
                  </a:lnTo>
                  <a:lnTo>
                    <a:pt x="504" y="49"/>
                  </a:lnTo>
                  <a:lnTo>
                    <a:pt x="497" y="54"/>
                  </a:lnTo>
                  <a:lnTo>
                    <a:pt x="497" y="54"/>
                  </a:lnTo>
                  <a:close/>
                </a:path>
              </a:pathLst>
            </a:custGeom>
            <a:solidFill>
              <a:srgbClr val="2985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1" name="Freeform 251"/>
            <p:cNvSpPr>
              <a:spLocks/>
            </p:cNvSpPr>
            <p:nvPr/>
          </p:nvSpPr>
          <p:spPr bwMode="auto">
            <a:xfrm>
              <a:off x="1749" y="3454"/>
              <a:ext cx="171" cy="84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19" y="12"/>
                </a:cxn>
                <a:cxn ang="0">
                  <a:pos x="27" y="12"/>
                </a:cxn>
                <a:cxn ang="0">
                  <a:pos x="35" y="15"/>
                </a:cxn>
                <a:cxn ang="0">
                  <a:pos x="43" y="15"/>
                </a:cxn>
                <a:cxn ang="0">
                  <a:pos x="54" y="15"/>
                </a:cxn>
                <a:cxn ang="0">
                  <a:pos x="62" y="17"/>
                </a:cxn>
                <a:cxn ang="0">
                  <a:pos x="62" y="24"/>
                </a:cxn>
                <a:cxn ang="0">
                  <a:pos x="62" y="29"/>
                </a:cxn>
                <a:cxn ang="0">
                  <a:pos x="66" y="37"/>
                </a:cxn>
                <a:cxn ang="0">
                  <a:pos x="70" y="42"/>
                </a:cxn>
                <a:cxn ang="0">
                  <a:pos x="81" y="52"/>
                </a:cxn>
                <a:cxn ang="0">
                  <a:pos x="85" y="59"/>
                </a:cxn>
                <a:cxn ang="0">
                  <a:pos x="97" y="66"/>
                </a:cxn>
                <a:cxn ang="0">
                  <a:pos x="109" y="76"/>
                </a:cxn>
                <a:cxn ang="0">
                  <a:pos x="120" y="84"/>
                </a:cxn>
                <a:cxn ang="0">
                  <a:pos x="171" y="61"/>
                </a:cxn>
                <a:cxn ang="0">
                  <a:pos x="167" y="54"/>
                </a:cxn>
                <a:cxn ang="0">
                  <a:pos x="167" y="49"/>
                </a:cxn>
                <a:cxn ang="0">
                  <a:pos x="163" y="44"/>
                </a:cxn>
                <a:cxn ang="0">
                  <a:pos x="159" y="37"/>
                </a:cxn>
                <a:cxn ang="0">
                  <a:pos x="151" y="27"/>
                </a:cxn>
                <a:cxn ang="0">
                  <a:pos x="144" y="19"/>
                </a:cxn>
                <a:cxn ang="0">
                  <a:pos x="132" y="15"/>
                </a:cxn>
                <a:cxn ang="0">
                  <a:pos x="124" y="12"/>
                </a:cxn>
                <a:cxn ang="0">
                  <a:pos x="116" y="5"/>
                </a:cxn>
                <a:cxn ang="0">
                  <a:pos x="105" y="5"/>
                </a:cxn>
                <a:cxn ang="0">
                  <a:pos x="97" y="0"/>
                </a:cxn>
                <a:cxn ang="0">
                  <a:pos x="89" y="0"/>
                </a:cxn>
                <a:cxn ang="0">
                  <a:pos x="78" y="0"/>
                </a:cxn>
                <a:cxn ang="0">
                  <a:pos x="70" y="0"/>
                </a:cxn>
                <a:cxn ang="0">
                  <a:pos x="62" y="0"/>
                </a:cxn>
                <a:cxn ang="0">
                  <a:pos x="54" y="0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71" h="84">
                  <a:moveTo>
                    <a:pt x="0" y="12"/>
                  </a:moveTo>
                  <a:lnTo>
                    <a:pt x="4" y="12"/>
                  </a:lnTo>
                  <a:lnTo>
                    <a:pt x="19" y="12"/>
                  </a:lnTo>
                  <a:lnTo>
                    <a:pt x="27" y="12"/>
                  </a:lnTo>
                  <a:lnTo>
                    <a:pt x="35" y="15"/>
                  </a:lnTo>
                  <a:lnTo>
                    <a:pt x="43" y="15"/>
                  </a:lnTo>
                  <a:lnTo>
                    <a:pt x="54" y="15"/>
                  </a:lnTo>
                  <a:lnTo>
                    <a:pt x="62" y="17"/>
                  </a:lnTo>
                  <a:lnTo>
                    <a:pt x="62" y="24"/>
                  </a:lnTo>
                  <a:lnTo>
                    <a:pt x="62" y="29"/>
                  </a:lnTo>
                  <a:lnTo>
                    <a:pt x="66" y="37"/>
                  </a:lnTo>
                  <a:lnTo>
                    <a:pt x="70" y="42"/>
                  </a:lnTo>
                  <a:lnTo>
                    <a:pt x="81" y="52"/>
                  </a:lnTo>
                  <a:lnTo>
                    <a:pt x="85" y="59"/>
                  </a:lnTo>
                  <a:lnTo>
                    <a:pt x="97" y="66"/>
                  </a:lnTo>
                  <a:lnTo>
                    <a:pt x="109" y="76"/>
                  </a:lnTo>
                  <a:lnTo>
                    <a:pt x="120" y="84"/>
                  </a:lnTo>
                  <a:lnTo>
                    <a:pt x="171" y="61"/>
                  </a:lnTo>
                  <a:lnTo>
                    <a:pt x="167" y="54"/>
                  </a:lnTo>
                  <a:lnTo>
                    <a:pt x="167" y="49"/>
                  </a:lnTo>
                  <a:lnTo>
                    <a:pt x="163" y="44"/>
                  </a:lnTo>
                  <a:lnTo>
                    <a:pt x="159" y="37"/>
                  </a:lnTo>
                  <a:lnTo>
                    <a:pt x="151" y="27"/>
                  </a:lnTo>
                  <a:lnTo>
                    <a:pt x="144" y="19"/>
                  </a:lnTo>
                  <a:lnTo>
                    <a:pt x="132" y="15"/>
                  </a:lnTo>
                  <a:lnTo>
                    <a:pt x="124" y="12"/>
                  </a:lnTo>
                  <a:lnTo>
                    <a:pt x="116" y="5"/>
                  </a:lnTo>
                  <a:lnTo>
                    <a:pt x="105" y="5"/>
                  </a:lnTo>
                  <a:lnTo>
                    <a:pt x="97" y="0"/>
                  </a:lnTo>
                  <a:lnTo>
                    <a:pt x="89" y="0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2" y="0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024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2" name="Freeform 252"/>
            <p:cNvSpPr>
              <a:spLocks/>
            </p:cNvSpPr>
            <p:nvPr/>
          </p:nvSpPr>
          <p:spPr bwMode="auto">
            <a:xfrm>
              <a:off x="914" y="3069"/>
              <a:ext cx="256" cy="111"/>
            </a:xfrm>
            <a:custGeom>
              <a:avLst/>
              <a:gdLst/>
              <a:ahLst/>
              <a:cxnLst>
                <a:cxn ang="0">
                  <a:pos x="16" y="96"/>
                </a:cxn>
                <a:cxn ang="0">
                  <a:pos x="20" y="86"/>
                </a:cxn>
                <a:cxn ang="0">
                  <a:pos x="8" y="84"/>
                </a:cxn>
                <a:cxn ang="0">
                  <a:pos x="12" y="76"/>
                </a:cxn>
                <a:cxn ang="0">
                  <a:pos x="23" y="69"/>
                </a:cxn>
                <a:cxn ang="0">
                  <a:pos x="12" y="69"/>
                </a:cxn>
                <a:cxn ang="0">
                  <a:pos x="0" y="69"/>
                </a:cxn>
                <a:cxn ang="0">
                  <a:pos x="12" y="59"/>
                </a:cxn>
                <a:cxn ang="0">
                  <a:pos x="20" y="56"/>
                </a:cxn>
                <a:cxn ang="0">
                  <a:pos x="20" y="47"/>
                </a:cxn>
                <a:cxn ang="0">
                  <a:pos x="27" y="42"/>
                </a:cxn>
                <a:cxn ang="0">
                  <a:pos x="27" y="37"/>
                </a:cxn>
                <a:cxn ang="0">
                  <a:pos x="27" y="29"/>
                </a:cxn>
                <a:cxn ang="0">
                  <a:pos x="35" y="24"/>
                </a:cxn>
                <a:cxn ang="0">
                  <a:pos x="39" y="17"/>
                </a:cxn>
                <a:cxn ang="0">
                  <a:pos x="51" y="14"/>
                </a:cxn>
                <a:cxn ang="0">
                  <a:pos x="66" y="14"/>
                </a:cxn>
                <a:cxn ang="0">
                  <a:pos x="70" y="12"/>
                </a:cxn>
                <a:cxn ang="0">
                  <a:pos x="74" y="7"/>
                </a:cxn>
                <a:cxn ang="0">
                  <a:pos x="86" y="10"/>
                </a:cxn>
                <a:cxn ang="0">
                  <a:pos x="113" y="5"/>
                </a:cxn>
                <a:cxn ang="0">
                  <a:pos x="124" y="0"/>
                </a:cxn>
                <a:cxn ang="0">
                  <a:pos x="132" y="0"/>
                </a:cxn>
                <a:cxn ang="0">
                  <a:pos x="152" y="2"/>
                </a:cxn>
                <a:cxn ang="0">
                  <a:pos x="179" y="5"/>
                </a:cxn>
                <a:cxn ang="0">
                  <a:pos x="194" y="10"/>
                </a:cxn>
                <a:cxn ang="0">
                  <a:pos x="210" y="17"/>
                </a:cxn>
                <a:cxn ang="0">
                  <a:pos x="218" y="24"/>
                </a:cxn>
                <a:cxn ang="0">
                  <a:pos x="221" y="29"/>
                </a:cxn>
                <a:cxn ang="0">
                  <a:pos x="233" y="34"/>
                </a:cxn>
                <a:cxn ang="0">
                  <a:pos x="245" y="34"/>
                </a:cxn>
                <a:cxn ang="0">
                  <a:pos x="245" y="42"/>
                </a:cxn>
                <a:cxn ang="0">
                  <a:pos x="256" y="44"/>
                </a:cxn>
                <a:cxn ang="0">
                  <a:pos x="249" y="52"/>
                </a:cxn>
                <a:cxn ang="0">
                  <a:pos x="245" y="49"/>
                </a:cxn>
                <a:cxn ang="0">
                  <a:pos x="225" y="42"/>
                </a:cxn>
                <a:cxn ang="0">
                  <a:pos x="218" y="37"/>
                </a:cxn>
                <a:cxn ang="0">
                  <a:pos x="198" y="32"/>
                </a:cxn>
                <a:cxn ang="0">
                  <a:pos x="183" y="24"/>
                </a:cxn>
                <a:cxn ang="0">
                  <a:pos x="155" y="24"/>
                </a:cxn>
                <a:cxn ang="0">
                  <a:pos x="144" y="29"/>
                </a:cxn>
                <a:cxn ang="0">
                  <a:pos x="136" y="34"/>
                </a:cxn>
                <a:cxn ang="0">
                  <a:pos x="120" y="42"/>
                </a:cxn>
                <a:cxn ang="0">
                  <a:pos x="113" y="52"/>
                </a:cxn>
                <a:cxn ang="0">
                  <a:pos x="97" y="54"/>
                </a:cxn>
                <a:cxn ang="0">
                  <a:pos x="93" y="59"/>
                </a:cxn>
                <a:cxn ang="0">
                  <a:pos x="82" y="66"/>
                </a:cxn>
                <a:cxn ang="0">
                  <a:pos x="74" y="71"/>
                </a:cxn>
                <a:cxn ang="0">
                  <a:pos x="70" y="79"/>
                </a:cxn>
                <a:cxn ang="0">
                  <a:pos x="74" y="84"/>
                </a:cxn>
                <a:cxn ang="0">
                  <a:pos x="66" y="91"/>
                </a:cxn>
                <a:cxn ang="0">
                  <a:pos x="54" y="96"/>
                </a:cxn>
                <a:cxn ang="0">
                  <a:pos x="43" y="101"/>
                </a:cxn>
                <a:cxn ang="0">
                  <a:pos x="35" y="108"/>
                </a:cxn>
                <a:cxn ang="0">
                  <a:pos x="20" y="103"/>
                </a:cxn>
                <a:cxn ang="0">
                  <a:pos x="20" y="98"/>
                </a:cxn>
              </a:cxnLst>
              <a:rect l="0" t="0" r="r" b="b"/>
              <a:pathLst>
                <a:path w="256" h="111">
                  <a:moveTo>
                    <a:pt x="20" y="98"/>
                  </a:moveTo>
                  <a:lnTo>
                    <a:pt x="16" y="96"/>
                  </a:lnTo>
                  <a:lnTo>
                    <a:pt x="12" y="91"/>
                  </a:lnTo>
                  <a:lnTo>
                    <a:pt x="20" y="86"/>
                  </a:lnTo>
                  <a:lnTo>
                    <a:pt x="23" y="84"/>
                  </a:lnTo>
                  <a:lnTo>
                    <a:pt x="8" y="84"/>
                  </a:lnTo>
                  <a:lnTo>
                    <a:pt x="8" y="81"/>
                  </a:lnTo>
                  <a:lnTo>
                    <a:pt x="12" y="76"/>
                  </a:lnTo>
                  <a:lnTo>
                    <a:pt x="20" y="71"/>
                  </a:lnTo>
                  <a:lnTo>
                    <a:pt x="23" y="69"/>
                  </a:lnTo>
                  <a:lnTo>
                    <a:pt x="20" y="69"/>
                  </a:lnTo>
                  <a:lnTo>
                    <a:pt x="12" y="69"/>
                  </a:lnTo>
                  <a:lnTo>
                    <a:pt x="4" y="69"/>
                  </a:lnTo>
                  <a:lnTo>
                    <a:pt x="0" y="69"/>
                  </a:lnTo>
                  <a:lnTo>
                    <a:pt x="4" y="64"/>
                  </a:lnTo>
                  <a:lnTo>
                    <a:pt x="12" y="59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3" y="52"/>
                  </a:lnTo>
                  <a:lnTo>
                    <a:pt x="20" y="47"/>
                  </a:lnTo>
                  <a:lnTo>
                    <a:pt x="20" y="42"/>
                  </a:lnTo>
                  <a:lnTo>
                    <a:pt x="27" y="42"/>
                  </a:lnTo>
                  <a:lnTo>
                    <a:pt x="31" y="39"/>
                  </a:lnTo>
                  <a:lnTo>
                    <a:pt x="27" y="37"/>
                  </a:lnTo>
                  <a:lnTo>
                    <a:pt x="27" y="34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35" y="24"/>
                  </a:lnTo>
                  <a:lnTo>
                    <a:pt x="39" y="22"/>
                  </a:lnTo>
                  <a:lnTo>
                    <a:pt x="39" y="17"/>
                  </a:lnTo>
                  <a:lnTo>
                    <a:pt x="43" y="14"/>
                  </a:lnTo>
                  <a:lnTo>
                    <a:pt x="51" y="14"/>
                  </a:lnTo>
                  <a:lnTo>
                    <a:pt x="58" y="14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0" y="12"/>
                  </a:lnTo>
                  <a:lnTo>
                    <a:pt x="70" y="10"/>
                  </a:lnTo>
                  <a:lnTo>
                    <a:pt x="74" y="7"/>
                  </a:lnTo>
                  <a:lnTo>
                    <a:pt x="78" y="7"/>
                  </a:lnTo>
                  <a:lnTo>
                    <a:pt x="86" y="10"/>
                  </a:lnTo>
                  <a:lnTo>
                    <a:pt x="93" y="7"/>
                  </a:lnTo>
                  <a:lnTo>
                    <a:pt x="113" y="5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2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7" y="5"/>
                  </a:lnTo>
                  <a:lnTo>
                    <a:pt x="179" y="5"/>
                  </a:lnTo>
                  <a:lnTo>
                    <a:pt x="183" y="5"/>
                  </a:lnTo>
                  <a:lnTo>
                    <a:pt x="194" y="10"/>
                  </a:lnTo>
                  <a:lnTo>
                    <a:pt x="206" y="12"/>
                  </a:lnTo>
                  <a:lnTo>
                    <a:pt x="210" y="17"/>
                  </a:lnTo>
                  <a:lnTo>
                    <a:pt x="210" y="19"/>
                  </a:lnTo>
                  <a:lnTo>
                    <a:pt x="218" y="24"/>
                  </a:lnTo>
                  <a:lnTo>
                    <a:pt x="218" y="27"/>
                  </a:lnTo>
                  <a:lnTo>
                    <a:pt x="221" y="29"/>
                  </a:lnTo>
                  <a:lnTo>
                    <a:pt x="233" y="19"/>
                  </a:lnTo>
                  <a:lnTo>
                    <a:pt x="233" y="34"/>
                  </a:lnTo>
                  <a:lnTo>
                    <a:pt x="237" y="34"/>
                  </a:lnTo>
                  <a:lnTo>
                    <a:pt x="245" y="34"/>
                  </a:lnTo>
                  <a:lnTo>
                    <a:pt x="245" y="37"/>
                  </a:lnTo>
                  <a:lnTo>
                    <a:pt x="245" y="42"/>
                  </a:lnTo>
                  <a:lnTo>
                    <a:pt x="249" y="42"/>
                  </a:lnTo>
                  <a:lnTo>
                    <a:pt x="256" y="44"/>
                  </a:lnTo>
                  <a:lnTo>
                    <a:pt x="249" y="49"/>
                  </a:lnTo>
                  <a:lnTo>
                    <a:pt x="249" y="52"/>
                  </a:lnTo>
                  <a:lnTo>
                    <a:pt x="249" y="49"/>
                  </a:lnTo>
                  <a:lnTo>
                    <a:pt x="245" y="49"/>
                  </a:lnTo>
                  <a:lnTo>
                    <a:pt x="237" y="44"/>
                  </a:lnTo>
                  <a:lnTo>
                    <a:pt x="225" y="42"/>
                  </a:lnTo>
                  <a:lnTo>
                    <a:pt x="218" y="42"/>
                  </a:lnTo>
                  <a:lnTo>
                    <a:pt x="218" y="37"/>
                  </a:lnTo>
                  <a:lnTo>
                    <a:pt x="206" y="34"/>
                  </a:lnTo>
                  <a:lnTo>
                    <a:pt x="198" y="32"/>
                  </a:lnTo>
                  <a:lnTo>
                    <a:pt x="190" y="29"/>
                  </a:lnTo>
                  <a:lnTo>
                    <a:pt x="183" y="24"/>
                  </a:lnTo>
                  <a:lnTo>
                    <a:pt x="171" y="22"/>
                  </a:lnTo>
                  <a:lnTo>
                    <a:pt x="155" y="24"/>
                  </a:lnTo>
                  <a:lnTo>
                    <a:pt x="148" y="27"/>
                  </a:lnTo>
                  <a:lnTo>
                    <a:pt x="144" y="29"/>
                  </a:lnTo>
                  <a:lnTo>
                    <a:pt x="140" y="32"/>
                  </a:lnTo>
                  <a:lnTo>
                    <a:pt x="136" y="34"/>
                  </a:lnTo>
                  <a:lnTo>
                    <a:pt x="128" y="37"/>
                  </a:lnTo>
                  <a:lnTo>
                    <a:pt x="120" y="42"/>
                  </a:lnTo>
                  <a:lnTo>
                    <a:pt x="113" y="47"/>
                  </a:lnTo>
                  <a:lnTo>
                    <a:pt x="113" y="52"/>
                  </a:lnTo>
                  <a:lnTo>
                    <a:pt x="101" y="54"/>
                  </a:lnTo>
                  <a:lnTo>
                    <a:pt x="97" y="54"/>
                  </a:lnTo>
                  <a:lnTo>
                    <a:pt x="97" y="54"/>
                  </a:lnTo>
                  <a:lnTo>
                    <a:pt x="93" y="59"/>
                  </a:lnTo>
                  <a:lnTo>
                    <a:pt x="86" y="61"/>
                  </a:lnTo>
                  <a:lnTo>
                    <a:pt x="82" y="66"/>
                  </a:lnTo>
                  <a:lnTo>
                    <a:pt x="78" y="66"/>
                  </a:lnTo>
                  <a:lnTo>
                    <a:pt x="74" y="71"/>
                  </a:lnTo>
                  <a:lnTo>
                    <a:pt x="70" y="74"/>
                  </a:lnTo>
                  <a:lnTo>
                    <a:pt x="70" y="79"/>
                  </a:lnTo>
                  <a:lnTo>
                    <a:pt x="74" y="79"/>
                  </a:lnTo>
                  <a:lnTo>
                    <a:pt x="74" y="84"/>
                  </a:lnTo>
                  <a:lnTo>
                    <a:pt x="70" y="89"/>
                  </a:lnTo>
                  <a:lnTo>
                    <a:pt x="66" y="91"/>
                  </a:lnTo>
                  <a:lnTo>
                    <a:pt x="54" y="93"/>
                  </a:lnTo>
                  <a:lnTo>
                    <a:pt x="54" y="96"/>
                  </a:lnTo>
                  <a:lnTo>
                    <a:pt x="47" y="98"/>
                  </a:lnTo>
                  <a:lnTo>
                    <a:pt x="43" y="101"/>
                  </a:lnTo>
                  <a:lnTo>
                    <a:pt x="39" y="106"/>
                  </a:lnTo>
                  <a:lnTo>
                    <a:pt x="35" y="108"/>
                  </a:lnTo>
                  <a:lnTo>
                    <a:pt x="27" y="111"/>
                  </a:lnTo>
                  <a:lnTo>
                    <a:pt x="20" y="103"/>
                  </a:lnTo>
                  <a:lnTo>
                    <a:pt x="20" y="98"/>
                  </a:lnTo>
                  <a:lnTo>
                    <a:pt x="20" y="98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3" name="Freeform 253"/>
            <p:cNvSpPr>
              <a:spLocks/>
            </p:cNvSpPr>
            <p:nvPr/>
          </p:nvSpPr>
          <p:spPr bwMode="auto">
            <a:xfrm>
              <a:off x="1038" y="2992"/>
              <a:ext cx="334" cy="96"/>
            </a:xfrm>
            <a:custGeom>
              <a:avLst/>
              <a:gdLst/>
              <a:ahLst/>
              <a:cxnLst>
                <a:cxn ang="0">
                  <a:pos x="4" y="72"/>
                </a:cxn>
                <a:cxn ang="0">
                  <a:pos x="0" y="54"/>
                </a:cxn>
                <a:cxn ang="0">
                  <a:pos x="0" y="42"/>
                </a:cxn>
                <a:cxn ang="0">
                  <a:pos x="8" y="37"/>
                </a:cxn>
                <a:cxn ang="0">
                  <a:pos x="8" y="32"/>
                </a:cxn>
                <a:cxn ang="0">
                  <a:pos x="39" y="22"/>
                </a:cxn>
                <a:cxn ang="0">
                  <a:pos x="47" y="17"/>
                </a:cxn>
                <a:cxn ang="0">
                  <a:pos x="55" y="13"/>
                </a:cxn>
                <a:cxn ang="0">
                  <a:pos x="70" y="15"/>
                </a:cxn>
                <a:cxn ang="0">
                  <a:pos x="82" y="13"/>
                </a:cxn>
                <a:cxn ang="0">
                  <a:pos x="86" y="10"/>
                </a:cxn>
                <a:cxn ang="0">
                  <a:pos x="94" y="5"/>
                </a:cxn>
                <a:cxn ang="0">
                  <a:pos x="105" y="3"/>
                </a:cxn>
                <a:cxn ang="0">
                  <a:pos x="121" y="3"/>
                </a:cxn>
                <a:cxn ang="0">
                  <a:pos x="132" y="0"/>
                </a:cxn>
                <a:cxn ang="0">
                  <a:pos x="144" y="5"/>
                </a:cxn>
                <a:cxn ang="0">
                  <a:pos x="156" y="8"/>
                </a:cxn>
                <a:cxn ang="0">
                  <a:pos x="167" y="13"/>
                </a:cxn>
                <a:cxn ang="0">
                  <a:pos x="179" y="22"/>
                </a:cxn>
                <a:cxn ang="0">
                  <a:pos x="191" y="20"/>
                </a:cxn>
                <a:cxn ang="0">
                  <a:pos x="206" y="20"/>
                </a:cxn>
                <a:cxn ang="0">
                  <a:pos x="222" y="22"/>
                </a:cxn>
                <a:cxn ang="0">
                  <a:pos x="226" y="30"/>
                </a:cxn>
                <a:cxn ang="0">
                  <a:pos x="245" y="32"/>
                </a:cxn>
                <a:cxn ang="0">
                  <a:pos x="261" y="37"/>
                </a:cxn>
                <a:cxn ang="0">
                  <a:pos x="276" y="40"/>
                </a:cxn>
                <a:cxn ang="0">
                  <a:pos x="276" y="52"/>
                </a:cxn>
                <a:cxn ang="0">
                  <a:pos x="288" y="64"/>
                </a:cxn>
                <a:cxn ang="0">
                  <a:pos x="303" y="74"/>
                </a:cxn>
                <a:cxn ang="0">
                  <a:pos x="319" y="74"/>
                </a:cxn>
                <a:cxn ang="0">
                  <a:pos x="327" y="82"/>
                </a:cxn>
                <a:cxn ang="0">
                  <a:pos x="330" y="84"/>
                </a:cxn>
                <a:cxn ang="0">
                  <a:pos x="327" y="96"/>
                </a:cxn>
                <a:cxn ang="0">
                  <a:pos x="315" y="89"/>
                </a:cxn>
                <a:cxn ang="0">
                  <a:pos x="295" y="89"/>
                </a:cxn>
                <a:cxn ang="0">
                  <a:pos x="276" y="77"/>
                </a:cxn>
                <a:cxn ang="0">
                  <a:pos x="257" y="64"/>
                </a:cxn>
                <a:cxn ang="0">
                  <a:pos x="249" y="54"/>
                </a:cxn>
                <a:cxn ang="0">
                  <a:pos x="226" y="54"/>
                </a:cxn>
                <a:cxn ang="0">
                  <a:pos x="210" y="52"/>
                </a:cxn>
                <a:cxn ang="0">
                  <a:pos x="206" y="52"/>
                </a:cxn>
                <a:cxn ang="0">
                  <a:pos x="198" y="54"/>
                </a:cxn>
                <a:cxn ang="0">
                  <a:pos x="191" y="50"/>
                </a:cxn>
                <a:cxn ang="0">
                  <a:pos x="175" y="42"/>
                </a:cxn>
                <a:cxn ang="0">
                  <a:pos x="167" y="37"/>
                </a:cxn>
                <a:cxn ang="0">
                  <a:pos x="152" y="45"/>
                </a:cxn>
                <a:cxn ang="0">
                  <a:pos x="132" y="47"/>
                </a:cxn>
                <a:cxn ang="0">
                  <a:pos x="109" y="45"/>
                </a:cxn>
                <a:cxn ang="0">
                  <a:pos x="90" y="52"/>
                </a:cxn>
                <a:cxn ang="0">
                  <a:pos x="74" y="47"/>
                </a:cxn>
                <a:cxn ang="0">
                  <a:pos x="59" y="52"/>
                </a:cxn>
                <a:cxn ang="0">
                  <a:pos x="55" y="64"/>
                </a:cxn>
                <a:cxn ang="0">
                  <a:pos x="59" y="77"/>
                </a:cxn>
                <a:cxn ang="0">
                  <a:pos x="74" y="94"/>
                </a:cxn>
                <a:cxn ang="0">
                  <a:pos x="8" y="82"/>
                </a:cxn>
              </a:cxnLst>
              <a:rect l="0" t="0" r="r" b="b"/>
              <a:pathLst>
                <a:path w="334" h="96">
                  <a:moveTo>
                    <a:pt x="8" y="82"/>
                  </a:moveTo>
                  <a:lnTo>
                    <a:pt x="8" y="77"/>
                  </a:lnTo>
                  <a:lnTo>
                    <a:pt x="4" y="72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5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20" y="25"/>
                  </a:lnTo>
                  <a:lnTo>
                    <a:pt x="39" y="22"/>
                  </a:lnTo>
                  <a:lnTo>
                    <a:pt x="39" y="20"/>
                  </a:lnTo>
                  <a:lnTo>
                    <a:pt x="43" y="17"/>
                  </a:lnTo>
                  <a:lnTo>
                    <a:pt x="47" y="17"/>
                  </a:lnTo>
                  <a:lnTo>
                    <a:pt x="47" y="15"/>
                  </a:lnTo>
                  <a:lnTo>
                    <a:pt x="51" y="13"/>
                  </a:lnTo>
                  <a:lnTo>
                    <a:pt x="55" y="13"/>
                  </a:lnTo>
                  <a:lnTo>
                    <a:pt x="59" y="13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4" y="13"/>
                  </a:lnTo>
                  <a:lnTo>
                    <a:pt x="74" y="10"/>
                  </a:lnTo>
                  <a:lnTo>
                    <a:pt x="82" y="13"/>
                  </a:lnTo>
                  <a:lnTo>
                    <a:pt x="86" y="13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90" y="8"/>
                  </a:lnTo>
                  <a:lnTo>
                    <a:pt x="90" y="5"/>
                  </a:lnTo>
                  <a:lnTo>
                    <a:pt x="94" y="5"/>
                  </a:lnTo>
                  <a:lnTo>
                    <a:pt x="94" y="3"/>
                  </a:lnTo>
                  <a:lnTo>
                    <a:pt x="105" y="5"/>
                  </a:lnTo>
                  <a:lnTo>
                    <a:pt x="105" y="3"/>
                  </a:lnTo>
                  <a:lnTo>
                    <a:pt x="113" y="3"/>
                  </a:lnTo>
                  <a:lnTo>
                    <a:pt x="117" y="0"/>
                  </a:lnTo>
                  <a:lnTo>
                    <a:pt x="121" y="3"/>
                  </a:lnTo>
                  <a:lnTo>
                    <a:pt x="121" y="3"/>
                  </a:lnTo>
                  <a:lnTo>
                    <a:pt x="129" y="3"/>
                  </a:lnTo>
                  <a:lnTo>
                    <a:pt x="132" y="0"/>
                  </a:lnTo>
                  <a:lnTo>
                    <a:pt x="136" y="3"/>
                  </a:lnTo>
                  <a:lnTo>
                    <a:pt x="140" y="0"/>
                  </a:lnTo>
                  <a:lnTo>
                    <a:pt x="144" y="5"/>
                  </a:lnTo>
                  <a:lnTo>
                    <a:pt x="148" y="5"/>
                  </a:lnTo>
                  <a:lnTo>
                    <a:pt x="152" y="5"/>
                  </a:lnTo>
                  <a:lnTo>
                    <a:pt x="156" y="8"/>
                  </a:lnTo>
                  <a:lnTo>
                    <a:pt x="160" y="10"/>
                  </a:lnTo>
                  <a:lnTo>
                    <a:pt x="160" y="13"/>
                  </a:lnTo>
                  <a:lnTo>
                    <a:pt x="167" y="13"/>
                  </a:lnTo>
                  <a:lnTo>
                    <a:pt x="171" y="15"/>
                  </a:lnTo>
                  <a:lnTo>
                    <a:pt x="175" y="17"/>
                  </a:lnTo>
                  <a:lnTo>
                    <a:pt x="179" y="22"/>
                  </a:lnTo>
                  <a:lnTo>
                    <a:pt x="187" y="22"/>
                  </a:lnTo>
                  <a:lnTo>
                    <a:pt x="191" y="22"/>
                  </a:lnTo>
                  <a:lnTo>
                    <a:pt x="191" y="20"/>
                  </a:lnTo>
                  <a:lnTo>
                    <a:pt x="195" y="20"/>
                  </a:lnTo>
                  <a:lnTo>
                    <a:pt x="198" y="20"/>
                  </a:lnTo>
                  <a:lnTo>
                    <a:pt x="206" y="20"/>
                  </a:lnTo>
                  <a:lnTo>
                    <a:pt x="206" y="20"/>
                  </a:lnTo>
                  <a:lnTo>
                    <a:pt x="218" y="22"/>
                  </a:lnTo>
                  <a:lnTo>
                    <a:pt x="222" y="22"/>
                  </a:lnTo>
                  <a:lnTo>
                    <a:pt x="226" y="25"/>
                  </a:lnTo>
                  <a:lnTo>
                    <a:pt x="226" y="27"/>
                  </a:lnTo>
                  <a:lnTo>
                    <a:pt x="226" y="30"/>
                  </a:lnTo>
                  <a:lnTo>
                    <a:pt x="229" y="32"/>
                  </a:lnTo>
                  <a:lnTo>
                    <a:pt x="237" y="32"/>
                  </a:lnTo>
                  <a:lnTo>
                    <a:pt x="245" y="32"/>
                  </a:lnTo>
                  <a:lnTo>
                    <a:pt x="245" y="35"/>
                  </a:lnTo>
                  <a:lnTo>
                    <a:pt x="257" y="35"/>
                  </a:lnTo>
                  <a:lnTo>
                    <a:pt x="261" y="37"/>
                  </a:lnTo>
                  <a:lnTo>
                    <a:pt x="264" y="37"/>
                  </a:lnTo>
                  <a:lnTo>
                    <a:pt x="272" y="40"/>
                  </a:lnTo>
                  <a:lnTo>
                    <a:pt x="276" y="40"/>
                  </a:lnTo>
                  <a:lnTo>
                    <a:pt x="276" y="42"/>
                  </a:lnTo>
                  <a:lnTo>
                    <a:pt x="272" y="47"/>
                  </a:lnTo>
                  <a:lnTo>
                    <a:pt x="276" y="52"/>
                  </a:lnTo>
                  <a:lnTo>
                    <a:pt x="284" y="57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92" y="69"/>
                  </a:lnTo>
                  <a:lnTo>
                    <a:pt x="295" y="72"/>
                  </a:lnTo>
                  <a:lnTo>
                    <a:pt x="303" y="74"/>
                  </a:lnTo>
                  <a:lnTo>
                    <a:pt x="307" y="69"/>
                  </a:lnTo>
                  <a:lnTo>
                    <a:pt x="319" y="69"/>
                  </a:lnTo>
                  <a:lnTo>
                    <a:pt x="319" y="74"/>
                  </a:lnTo>
                  <a:lnTo>
                    <a:pt x="323" y="77"/>
                  </a:lnTo>
                  <a:lnTo>
                    <a:pt x="327" y="79"/>
                  </a:lnTo>
                  <a:lnTo>
                    <a:pt x="327" y="82"/>
                  </a:lnTo>
                  <a:lnTo>
                    <a:pt x="323" y="84"/>
                  </a:lnTo>
                  <a:lnTo>
                    <a:pt x="330" y="84"/>
                  </a:lnTo>
                  <a:lnTo>
                    <a:pt x="330" y="84"/>
                  </a:lnTo>
                  <a:lnTo>
                    <a:pt x="334" y="89"/>
                  </a:lnTo>
                  <a:lnTo>
                    <a:pt x="330" y="94"/>
                  </a:lnTo>
                  <a:lnTo>
                    <a:pt x="327" y="96"/>
                  </a:lnTo>
                  <a:lnTo>
                    <a:pt x="323" y="94"/>
                  </a:lnTo>
                  <a:lnTo>
                    <a:pt x="319" y="91"/>
                  </a:lnTo>
                  <a:lnTo>
                    <a:pt x="315" y="89"/>
                  </a:lnTo>
                  <a:lnTo>
                    <a:pt x="311" y="89"/>
                  </a:lnTo>
                  <a:lnTo>
                    <a:pt x="299" y="89"/>
                  </a:lnTo>
                  <a:lnTo>
                    <a:pt x="295" y="89"/>
                  </a:lnTo>
                  <a:lnTo>
                    <a:pt x="292" y="84"/>
                  </a:lnTo>
                  <a:lnTo>
                    <a:pt x="284" y="82"/>
                  </a:lnTo>
                  <a:lnTo>
                    <a:pt x="276" y="77"/>
                  </a:lnTo>
                  <a:lnTo>
                    <a:pt x="268" y="69"/>
                  </a:lnTo>
                  <a:lnTo>
                    <a:pt x="264" y="64"/>
                  </a:lnTo>
                  <a:lnTo>
                    <a:pt x="257" y="64"/>
                  </a:lnTo>
                  <a:lnTo>
                    <a:pt x="249" y="62"/>
                  </a:lnTo>
                  <a:lnTo>
                    <a:pt x="249" y="57"/>
                  </a:lnTo>
                  <a:lnTo>
                    <a:pt x="249" y="54"/>
                  </a:lnTo>
                  <a:lnTo>
                    <a:pt x="245" y="57"/>
                  </a:lnTo>
                  <a:lnTo>
                    <a:pt x="233" y="54"/>
                  </a:lnTo>
                  <a:lnTo>
                    <a:pt x="226" y="54"/>
                  </a:lnTo>
                  <a:lnTo>
                    <a:pt x="218" y="50"/>
                  </a:lnTo>
                  <a:lnTo>
                    <a:pt x="214" y="50"/>
                  </a:lnTo>
                  <a:lnTo>
                    <a:pt x="210" y="52"/>
                  </a:lnTo>
                  <a:lnTo>
                    <a:pt x="214" y="54"/>
                  </a:lnTo>
                  <a:lnTo>
                    <a:pt x="210" y="54"/>
                  </a:lnTo>
                  <a:lnTo>
                    <a:pt x="206" y="52"/>
                  </a:lnTo>
                  <a:lnTo>
                    <a:pt x="198" y="50"/>
                  </a:lnTo>
                  <a:lnTo>
                    <a:pt x="198" y="52"/>
                  </a:lnTo>
                  <a:lnTo>
                    <a:pt x="198" y="54"/>
                  </a:lnTo>
                  <a:lnTo>
                    <a:pt x="198" y="57"/>
                  </a:lnTo>
                  <a:lnTo>
                    <a:pt x="195" y="54"/>
                  </a:lnTo>
                  <a:lnTo>
                    <a:pt x="191" y="50"/>
                  </a:lnTo>
                  <a:lnTo>
                    <a:pt x="187" y="45"/>
                  </a:lnTo>
                  <a:lnTo>
                    <a:pt x="183" y="45"/>
                  </a:lnTo>
                  <a:lnTo>
                    <a:pt x="175" y="42"/>
                  </a:lnTo>
                  <a:lnTo>
                    <a:pt x="171" y="40"/>
                  </a:lnTo>
                  <a:lnTo>
                    <a:pt x="171" y="37"/>
                  </a:lnTo>
                  <a:lnTo>
                    <a:pt x="167" y="37"/>
                  </a:lnTo>
                  <a:lnTo>
                    <a:pt x="160" y="40"/>
                  </a:lnTo>
                  <a:lnTo>
                    <a:pt x="152" y="42"/>
                  </a:lnTo>
                  <a:lnTo>
                    <a:pt x="152" y="45"/>
                  </a:lnTo>
                  <a:lnTo>
                    <a:pt x="144" y="47"/>
                  </a:lnTo>
                  <a:lnTo>
                    <a:pt x="136" y="45"/>
                  </a:lnTo>
                  <a:lnTo>
                    <a:pt x="132" y="47"/>
                  </a:lnTo>
                  <a:lnTo>
                    <a:pt x="125" y="47"/>
                  </a:lnTo>
                  <a:lnTo>
                    <a:pt x="117" y="45"/>
                  </a:lnTo>
                  <a:lnTo>
                    <a:pt x="109" y="45"/>
                  </a:lnTo>
                  <a:lnTo>
                    <a:pt x="105" y="45"/>
                  </a:lnTo>
                  <a:lnTo>
                    <a:pt x="94" y="47"/>
                  </a:lnTo>
                  <a:lnTo>
                    <a:pt x="90" y="52"/>
                  </a:lnTo>
                  <a:lnTo>
                    <a:pt x="82" y="52"/>
                  </a:lnTo>
                  <a:lnTo>
                    <a:pt x="78" y="50"/>
                  </a:lnTo>
                  <a:lnTo>
                    <a:pt x="74" y="47"/>
                  </a:lnTo>
                  <a:lnTo>
                    <a:pt x="66" y="50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4"/>
                  </a:lnTo>
                  <a:lnTo>
                    <a:pt x="59" y="59"/>
                  </a:lnTo>
                  <a:lnTo>
                    <a:pt x="55" y="64"/>
                  </a:lnTo>
                  <a:lnTo>
                    <a:pt x="59" y="69"/>
                  </a:lnTo>
                  <a:lnTo>
                    <a:pt x="55" y="72"/>
                  </a:lnTo>
                  <a:lnTo>
                    <a:pt x="59" y="77"/>
                  </a:lnTo>
                  <a:lnTo>
                    <a:pt x="62" y="82"/>
                  </a:lnTo>
                  <a:lnTo>
                    <a:pt x="70" y="89"/>
                  </a:lnTo>
                  <a:lnTo>
                    <a:pt x="74" y="94"/>
                  </a:lnTo>
                  <a:lnTo>
                    <a:pt x="82" y="94"/>
                  </a:lnTo>
                  <a:lnTo>
                    <a:pt x="8" y="8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4" name="Freeform 254"/>
            <p:cNvSpPr>
              <a:spLocks/>
            </p:cNvSpPr>
            <p:nvPr/>
          </p:nvSpPr>
          <p:spPr bwMode="auto">
            <a:xfrm>
              <a:off x="1190" y="3113"/>
              <a:ext cx="202" cy="52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8" y="30"/>
                </a:cxn>
                <a:cxn ang="0">
                  <a:pos x="8" y="27"/>
                </a:cxn>
                <a:cxn ang="0">
                  <a:pos x="19" y="22"/>
                </a:cxn>
                <a:cxn ang="0">
                  <a:pos x="23" y="22"/>
                </a:cxn>
                <a:cxn ang="0">
                  <a:pos x="31" y="17"/>
                </a:cxn>
                <a:cxn ang="0">
                  <a:pos x="39" y="17"/>
                </a:cxn>
                <a:cxn ang="0">
                  <a:pos x="46" y="20"/>
                </a:cxn>
                <a:cxn ang="0">
                  <a:pos x="58" y="17"/>
                </a:cxn>
                <a:cxn ang="0">
                  <a:pos x="66" y="22"/>
                </a:cxn>
                <a:cxn ang="0">
                  <a:pos x="74" y="22"/>
                </a:cxn>
                <a:cxn ang="0">
                  <a:pos x="85" y="27"/>
                </a:cxn>
                <a:cxn ang="0">
                  <a:pos x="101" y="35"/>
                </a:cxn>
                <a:cxn ang="0">
                  <a:pos x="105" y="27"/>
                </a:cxn>
                <a:cxn ang="0">
                  <a:pos x="112" y="20"/>
                </a:cxn>
                <a:cxn ang="0">
                  <a:pos x="120" y="22"/>
                </a:cxn>
                <a:cxn ang="0">
                  <a:pos x="116" y="17"/>
                </a:cxn>
                <a:cxn ang="0">
                  <a:pos x="124" y="17"/>
                </a:cxn>
                <a:cxn ang="0">
                  <a:pos x="132" y="12"/>
                </a:cxn>
                <a:cxn ang="0">
                  <a:pos x="140" y="15"/>
                </a:cxn>
                <a:cxn ang="0">
                  <a:pos x="147" y="8"/>
                </a:cxn>
                <a:cxn ang="0">
                  <a:pos x="151" y="10"/>
                </a:cxn>
                <a:cxn ang="0">
                  <a:pos x="159" y="3"/>
                </a:cxn>
                <a:cxn ang="0">
                  <a:pos x="163" y="3"/>
                </a:cxn>
                <a:cxn ang="0">
                  <a:pos x="171" y="0"/>
                </a:cxn>
                <a:cxn ang="0">
                  <a:pos x="178" y="8"/>
                </a:cxn>
                <a:cxn ang="0">
                  <a:pos x="190" y="5"/>
                </a:cxn>
                <a:cxn ang="0">
                  <a:pos x="194" y="12"/>
                </a:cxn>
                <a:cxn ang="0">
                  <a:pos x="198" y="15"/>
                </a:cxn>
                <a:cxn ang="0">
                  <a:pos x="198" y="22"/>
                </a:cxn>
                <a:cxn ang="0">
                  <a:pos x="202" y="27"/>
                </a:cxn>
                <a:cxn ang="0">
                  <a:pos x="194" y="32"/>
                </a:cxn>
                <a:cxn ang="0">
                  <a:pos x="186" y="27"/>
                </a:cxn>
                <a:cxn ang="0">
                  <a:pos x="182" y="22"/>
                </a:cxn>
                <a:cxn ang="0">
                  <a:pos x="171" y="15"/>
                </a:cxn>
                <a:cxn ang="0">
                  <a:pos x="167" y="22"/>
                </a:cxn>
                <a:cxn ang="0">
                  <a:pos x="159" y="22"/>
                </a:cxn>
                <a:cxn ang="0">
                  <a:pos x="143" y="27"/>
                </a:cxn>
                <a:cxn ang="0">
                  <a:pos x="128" y="37"/>
                </a:cxn>
                <a:cxn ang="0">
                  <a:pos x="109" y="45"/>
                </a:cxn>
                <a:cxn ang="0">
                  <a:pos x="89" y="52"/>
                </a:cxn>
                <a:cxn ang="0">
                  <a:pos x="77" y="47"/>
                </a:cxn>
                <a:cxn ang="0">
                  <a:pos x="70" y="40"/>
                </a:cxn>
                <a:cxn ang="0">
                  <a:pos x="58" y="40"/>
                </a:cxn>
                <a:cxn ang="0">
                  <a:pos x="54" y="35"/>
                </a:cxn>
                <a:cxn ang="0">
                  <a:pos x="39" y="37"/>
                </a:cxn>
                <a:cxn ang="0">
                  <a:pos x="31" y="35"/>
                </a:cxn>
                <a:cxn ang="0">
                  <a:pos x="19" y="40"/>
                </a:cxn>
                <a:cxn ang="0">
                  <a:pos x="15" y="40"/>
                </a:cxn>
                <a:cxn ang="0">
                  <a:pos x="8" y="45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202" h="52">
                  <a:moveTo>
                    <a:pt x="0" y="40"/>
                  </a:moveTo>
                  <a:lnTo>
                    <a:pt x="0" y="37"/>
                  </a:lnTo>
                  <a:lnTo>
                    <a:pt x="4" y="35"/>
                  </a:lnTo>
                  <a:lnTo>
                    <a:pt x="8" y="30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15" y="25"/>
                  </a:lnTo>
                  <a:lnTo>
                    <a:pt x="19" y="22"/>
                  </a:lnTo>
                  <a:lnTo>
                    <a:pt x="23" y="25"/>
                  </a:lnTo>
                  <a:lnTo>
                    <a:pt x="23" y="22"/>
                  </a:lnTo>
                  <a:lnTo>
                    <a:pt x="27" y="22"/>
                  </a:lnTo>
                  <a:lnTo>
                    <a:pt x="31" y="17"/>
                  </a:lnTo>
                  <a:lnTo>
                    <a:pt x="35" y="20"/>
                  </a:lnTo>
                  <a:lnTo>
                    <a:pt x="39" y="17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4" y="20"/>
                  </a:lnTo>
                  <a:lnTo>
                    <a:pt x="58" y="17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81" y="25"/>
                  </a:lnTo>
                  <a:lnTo>
                    <a:pt x="85" y="27"/>
                  </a:lnTo>
                  <a:lnTo>
                    <a:pt x="93" y="32"/>
                  </a:lnTo>
                  <a:lnTo>
                    <a:pt x="101" y="35"/>
                  </a:lnTo>
                  <a:lnTo>
                    <a:pt x="105" y="32"/>
                  </a:lnTo>
                  <a:lnTo>
                    <a:pt x="105" y="27"/>
                  </a:lnTo>
                  <a:lnTo>
                    <a:pt x="109" y="25"/>
                  </a:lnTo>
                  <a:lnTo>
                    <a:pt x="112" y="20"/>
                  </a:lnTo>
                  <a:lnTo>
                    <a:pt x="116" y="22"/>
                  </a:lnTo>
                  <a:lnTo>
                    <a:pt x="120" y="22"/>
                  </a:lnTo>
                  <a:lnTo>
                    <a:pt x="120" y="20"/>
                  </a:lnTo>
                  <a:lnTo>
                    <a:pt x="116" y="17"/>
                  </a:lnTo>
                  <a:lnTo>
                    <a:pt x="120" y="20"/>
                  </a:lnTo>
                  <a:lnTo>
                    <a:pt x="124" y="17"/>
                  </a:lnTo>
                  <a:lnTo>
                    <a:pt x="128" y="15"/>
                  </a:lnTo>
                  <a:lnTo>
                    <a:pt x="132" y="12"/>
                  </a:lnTo>
                  <a:lnTo>
                    <a:pt x="136" y="15"/>
                  </a:lnTo>
                  <a:lnTo>
                    <a:pt x="140" y="15"/>
                  </a:lnTo>
                  <a:lnTo>
                    <a:pt x="143" y="12"/>
                  </a:lnTo>
                  <a:lnTo>
                    <a:pt x="147" y="8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5" y="5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3"/>
                  </a:lnTo>
                  <a:lnTo>
                    <a:pt x="171" y="0"/>
                  </a:lnTo>
                  <a:lnTo>
                    <a:pt x="178" y="5"/>
                  </a:lnTo>
                  <a:lnTo>
                    <a:pt x="178" y="8"/>
                  </a:lnTo>
                  <a:lnTo>
                    <a:pt x="186" y="8"/>
                  </a:lnTo>
                  <a:lnTo>
                    <a:pt x="190" y="5"/>
                  </a:lnTo>
                  <a:lnTo>
                    <a:pt x="194" y="10"/>
                  </a:lnTo>
                  <a:lnTo>
                    <a:pt x="194" y="12"/>
                  </a:lnTo>
                  <a:lnTo>
                    <a:pt x="198" y="15"/>
                  </a:lnTo>
                  <a:lnTo>
                    <a:pt x="198" y="15"/>
                  </a:lnTo>
                  <a:lnTo>
                    <a:pt x="198" y="17"/>
                  </a:lnTo>
                  <a:lnTo>
                    <a:pt x="198" y="22"/>
                  </a:lnTo>
                  <a:lnTo>
                    <a:pt x="202" y="25"/>
                  </a:lnTo>
                  <a:lnTo>
                    <a:pt x="202" y="27"/>
                  </a:lnTo>
                  <a:lnTo>
                    <a:pt x="198" y="32"/>
                  </a:lnTo>
                  <a:lnTo>
                    <a:pt x="194" y="32"/>
                  </a:lnTo>
                  <a:lnTo>
                    <a:pt x="190" y="30"/>
                  </a:lnTo>
                  <a:lnTo>
                    <a:pt x="186" y="27"/>
                  </a:lnTo>
                  <a:lnTo>
                    <a:pt x="186" y="27"/>
                  </a:lnTo>
                  <a:lnTo>
                    <a:pt x="182" y="22"/>
                  </a:lnTo>
                  <a:lnTo>
                    <a:pt x="178" y="20"/>
                  </a:lnTo>
                  <a:lnTo>
                    <a:pt x="171" y="15"/>
                  </a:lnTo>
                  <a:lnTo>
                    <a:pt x="171" y="20"/>
                  </a:lnTo>
                  <a:lnTo>
                    <a:pt x="167" y="22"/>
                  </a:lnTo>
                  <a:lnTo>
                    <a:pt x="163" y="22"/>
                  </a:lnTo>
                  <a:lnTo>
                    <a:pt x="159" y="22"/>
                  </a:lnTo>
                  <a:lnTo>
                    <a:pt x="155" y="25"/>
                  </a:lnTo>
                  <a:lnTo>
                    <a:pt x="143" y="27"/>
                  </a:lnTo>
                  <a:lnTo>
                    <a:pt x="136" y="35"/>
                  </a:lnTo>
                  <a:lnTo>
                    <a:pt x="128" y="37"/>
                  </a:lnTo>
                  <a:lnTo>
                    <a:pt x="116" y="40"/>
                  </a:lnTo>
                  <a:lnTo>
                    <a:pt x="109" y="45"/>
                  </a:lnTo>
                  <a:lnTo>
                    <a:pt x="97" y="47"/>
                  </a:lnTo>
                  <a:lnTo>
                    <a:pt x="89" y="52"/>
                  </a:lnTo>
                  <a:lnTo>
                    <a:pt x="85" y="49"/>
                  </a:lnTo>
                  <a:lnTo>
                    <a:pt x="77" y="47"/>
                  </a:lnTo>
                  <a:lnTo>
                    <a:pt x="74" y="42"/>
                  </a:lnTo>
                  <a:lnTo>
                    <a:pt x="70" y="40"/>
                  </a:lnTo>
                  <a:lnTo>
                    <a:pt x="66" y="40"/>
                  </a:lnTo>
                  <a:lnTo>
                    <a:pt x="58" y="40"/>
                  </a:lnTo>
                  <a:lnTo>
                    <a:pt x="54" y="37"/>
                  </a:lnTo>
                  <a:lnTo>
                    <a:pt x="54" y="35"/>
                  </a:lnTo>
                  <a:lnTo>
                    <a:pt x="50" y="35"/>
                  </a:lnTo>
                  <a:lnTo>
                    <a:pt x="39" y="37"/>
                  </a:lnTo>
                  <a:lnTo>
                    <a:pt x="35" y="37"/>
                  </a:lnTo>
                  <a:lnTo>
                    <a:pt x="31" y="35"/>
                  </a:lnTo>
                  <a:lnTo>
                    <a:pt x="27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5" y="40"/>
                  </a:lnTo>
                  <a:lnTo>
                    <a:pt x="11" y="42"/>
                  </a:lnTo>
                  <a:lnTo>
                    <a:pt x="8" y="45"/>
                  </a:lnTo>
                  <a:lnTo>
                    <a:pt x="4" y="42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5" name="Freeform 255"/>
            <p:cNvSpPr>
              <a:spLocks/>
            </p:cNvSpPr>
            <p:nvPr/>
          </p:nvSpPr>
          <p:spPr bwMode="auto">
            <a:xfrm>
              <a:off x="1322" y="3232"/>
              <a:ext cx="322" cy="118"/>
            </a:xfrm>
            <a:custGeom>
              <a:avLst/>
              <a:gdLst/>
              <a:ahLst/>
              <a:cxnLst>
                <a:cxn ang="0">
                  <a:pos x="62" y="66"/>
                </a:cxn>
                <a:cxn ang="0">
                  <a:pos x="74" y="66"/>
                </a:cxn>
                <a:cxn ang="0">
                  <a:pos x="89" y="46"/>
                </a:cxn>
                <a:cxn ang="0">
                  <a:pos x="97" y="39"/>
                </a:cxn>
                <a:cxn ang="0">
                  <a:pos x="105" y="32"/>
                </a:cxn>
                <a:cxn ang="0">
                  <a:pos x="112" y="32"/>
                </a:cxn>
                <a:cxn ang="0">
                  <a:pos x="132" y="24"/>
                </a:cxn>
                <a:cxn ang="0">
                  <a:pos x="140" y="24"/>
                </a:cxn>
                <a:cxn ang="0">
                  <a:pos x="151" y="19"/>
                </a:cxn>
                <a:cxn ang="0">
                  <a:pos x="171" y="19"/>
                </a:cxn>
                <a:cxn ang="0">
                  <a:pos x="182" y="14"/>
                </a:cxn>
                <a:cxn ang="0">
                  <a:pos x="202" y="5"/>
                </a:cxn>
                <a:cxn ang="0">
                  <a:pos x="209" y="0"/>
                </a:cxn>
                <a:cxn ang="0">
                  <a:pos x="229" y="17"/>
                </a:cxn>
                <a:cxn ang="0">
                  <a:pos x="241" y="17"/>
                </a:cxn>
                <a:cxn ang="0">
                  <a:pos x="260" y="17"/>
                </a:cxn>
                <a:cxn ang="0">
                  <a:pos x="279" y="17"/>
                </a:cxn>
                <a:cxn ang="0">
                  <a:pos x="287" y="24"/>
                </a:cxn>
                <a:cxn ang="0">
                  <a:pos x="295" y="34"/>
                </a:cxn>
                <a:cxn ang="0">
                  <a:pos x="303" y="42"/>
                </a:cxn>
                <a:cxn ang="0">
                  <a:pos x="307" y="51"/>
                </a:cxn>
                <a:cxn ang="0">
                  <a:pos x="299" y="66"/>
                </a:cxn>
                <a:cxn ang="0">
                  <a:pos x="314" y="71"/>
                </a:cxn>
                <a:cxn ang="0">
                  <a:pos x="314" y="79"/>
                </a:cxn>
                <a:cxn ang="0">
                  <a:pos x="287" y="83"/>
                </a:cxn>
                <a:cxn ang="0">
                  <a:pos x="268" y="86"/>
                </a:cxn>
                <a:cxn ang="0">
                  <a:pos x="256" y="71"/>
                </a:cxn>
                <a:cxn ang="0">
                  <a:pos x="241" y="76"/>
                </a:cxn>
                <a:cxn ang="0">
                  <a:pos x="244" y="54"/>
                </a:cxn>
                <a:cxn ang="0">
                  <a:pos x="225" y="56"/>
                </a:cxn>
                <a:cxn ang="0">
                  <a:pos x="198" y="51"/>
                </a:cxn>
                <a:cxn ang="0">
                  <a:pos x="175" y="44"/>
                </a:cxn>
                <a:cxn ang="0">
                  <a:pos x="140" y="56"/>
                </a:cxn>
                <a:cxn ang="0">
                  <a:pos x="105" y="59"/>
                </a:cxn>
                <a:cxn ang="0">
                  <a:pos x="112" y="71"/>
                </a:cxn>
                <a:cxn ang="0">
                  <a:pos x="109" y="74"/>
                </a:cxn>
                <a:cxn ang="0">
                  <a:pos x="97" y="74"/>
                </a:cxn>
                <a:cxn ang="0">
                  <a:pos x="89" y="88"/>
                </a:cxn>
                <a:cxn ang="0">
                  <a:pos x="74" y="91"/>
                </a:cxn>
                <a:cxn ang="0">
                  <a:pos x="62" y="91"/>
                </a:cxn>
                <a:cxn ang="0">
                  <a:pos x="50" y="98"/>
                </a:cxn>
                <a:cxn ang="0">
                  <a:pos x="50" y="113"/>
                </a:cxn>
                <a:cxn ang="0">
                  <a:pos x="35" y="118"/>
                </a:cxn>
                <a:cxn ang="0">
                  <a:pos x="11" y="118"/>
                </a:cxn>
                <a:cxn ang="0">
                  <a:pos x="0" y="113"/>
                </a:cxn>
                <a:cxn ang="0">
                  <a:pos x="4" y="106"/>
                </a:cxn>
                <a:cxn ang="0">
                  <a:pos x="11" y="98"/>
                </a:cxn>
                <a:cxn ang="0">
                  <a:pos x="35" y="88"/>
                </a:cxn>
                <a:cxn ang="0">
                  <a:pos x="50" y="76"/>
                </a:cxn>
                <a:cxn ang="0">
                  <a:pos x="54" y="71"/>
                </a:cxn>
              </a:cxnLst>
              <a:rect l="0" t="0" r="r" b="b"/>
              <a:pathLst>
                <a:path w="322" h="118">
                  <a:moveTo>
                    <a:pt x="54" y="71"/>
                  </a:moveTo>
                  <a:lnTo>
                    <a:pt x="54" y="71"/>
                  </a:lnTo>
                  <a:lnTo>
                    <a:pt x="58" y="69"/>
                  </a:lnTo>
                  <a:lnTo>
                    <a:pt x="62" y="66"/>
                  </a:lnTo>
                  <a:lnTo>
                    <a:pt x="66" y="66"/>
                  </a:lnTo>
                  <a:lnTo>
                    <a:pt x="70" y="66"/>
                  </a:lnTo>
                  <a:lnTo>
                    <a:pt x="74" y="64"/>
                  </a:lnTo>
                  <a:lnTo>
                    <a:pt x="74" y="66"/>
                  </a:lnTo>
                  <a:lnTo>
                    <a:pt x="81" y="61"/>
                  </a:lnTo>
                  <a:lnTo>
                    <a:pt x="85" y="56"/>
                  </a:lnTo>
                  <a:lnTo>
                    <a:pt x="85" y="51"/>
                  </a:lnTo>
                  <a:lnTo>
                    <a:pt x="89" y="46"/>
                  </a:lnTo>
                  <a:lnTo>
                    <a:pt x="89" y="44"/>
                  </a:lnTo>
                  <a:lnTo>
                    <a:pt x="93" y="42"/>
                  </a:lnTo>
                  <a:lnTo>
                    <a:pt x="93" y="37"/>
                  </a:lnTo>
                  <a:lnTo>
                    <a:pt x="97" y="39"/>
                  </a:lnTo>
                  <a:lnTo>
                    <a:pt x="97" y="37"/>
                  </a:lnTo>
                  <a:lnTo>
                    <a:pt x="101" y="34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9" y="32"/>
                  </a:lnTo>
                  <a:lnTo>
                    <a:pt x="109" y="29"/>
                  </a:lnTo>
                  <a:lnTo>
                    <a:pt x="112" y="32"/>
                  </a:lnTo>
                  <a:lnTo>
                    <a:pt x="116" y="29"/>
                  </a:lnTo>
                  <a:lnTo>
                    <a:pt x="128" y="29"/>
                  </a:lnTo>
                  <a:lnTo>
                    <a:pt x="132" y="29"/>
                  </a:lnTo>
                  <a:lnTo>
                    <a:pt x="132" y="24"/>
                  </a:lnTo>
                  <a:lnTo>
                    <a:pt x="132" y="22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40" y="24"/>
                  </a:lnTo>
                  <a:lnTo>
                    <a:pt x="140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51" y="19"/>
                  </a:lnTo>
                  <a:lnTo>
                    <a:pt x="155" y="17"/>
                  </a:lnTo>
                  <a:lnTo>
                    <a:pt x="159" y="17"/>
                  </a:lnTo>
                  <a:lnTo>
                    <a:pt x="167" y="17"/>
                  </a:lnTo>
                  <a:lnTo>
                    <a:pt x="171" y="19"/>
                  </a:lnTo>
                  <a:lnTo>
                    <a:pt x="175" y="19"/>
                  </a:lnTo>
                  <a:lnTo>
                    <a:pt x="178" y="17"/>
                  </a:lnTo>
                  <a:lnTo>
                    <a:pt x="178" y="14"/>
                  </a:lnTo>
                  <a:lnTo>
                    <a:pt x="182" y="14"/>
                  </a:lnTo>
                  <a:lnTo>
                    <a:pt x="186" y="12"/>
                  </a:lnTo>
                  <a:lnTo>
                    <a:pt x="194" y="9"/>
                  </a:lnTo>
                  <a:lnTo>
                    <a:pt x="198" y="7"/>
                  </a:lnTo>
                  <a:lnTo>
                    <a:pt x="202" y="5"/>
                  </a:lnTo>
                  <a:lnTo>
                    <a:pt x="206" y="5"/>
                  </a:lnTo>
                  <a:lnTo>
                    <a:pt x="206" y="5"/>
                  </a:lnTo>
                  <a:lnTo>
                    <a:pt x="209" y="0"/>
                  </a:lnTo>
                  <a:lnTo>
                    <a:pt x="209" y="0"/>
                  </a:lnTo>
                  <a:lnTo>
                    <a:pt x="213" y="7"/>
                  </a:lnTo>
                  <a:lnTo>
                    <a:pt x="221" y="12"/>
                  </a:lnTo>
                  <a:lnTo>
                    <a:pt x="225" y="14"/>
                  </a:lnTo>
                  <a:lnTo>
                    <a:pt x="229" y="17"/>
                  </a:lnTo>
                  <a:lnTo>
                    <a:pt x="233" y="17"/>
                  </a:lnTo>
                  <a:lnTo>
                    <a:pt x="237" y="17"/>
                  </a:lnTo>
                  <a:lnTo>
                    <a:pt x="237" y="17"/>
                  </a:lnTo>
                  <a:lnTo>
                    <a:pt x="241" y="17"/>
                  </a:lnTo>
                  <a:lnTo>
                    <a:pt x="244" y="14"/>
                  </a:lnTo>
                  <a:lnTo>
                    <a:pt x="248" y="17"/>
                  </a:lnTo>
                  <a:lnTo>
                    <a:pt x="252" y="17"/>
                  </a:lnTo>
                  <a:lnTo>
                    <a:pt x="260" y="17"/>
                  </a:lnTo>
                  <a:lnTo>
                    <a:pt x="260" y="17"/>
                  </a:lnTo>
                  <a:lnTo>
                    <a:pt x="264" y="17"/>
                  </a:lnTo>
                  <a:lnTo>
                    <a:pt x="272" y="17"/>
                  </a:lnTo>
                  <a:lnTo>
                    <a:pt x="279" y="17"/>
                  </a:lnTo>
                  <a:lnTo>
                    <a:pt x="279" y="19"/>
                  </a:lnTo>
                  <a:lnTo>
                    <a:pt x="279" y="19"/>
                  </a:lnTo>
                  <a:lnTo>
                    <a:pt x="283" y="22"/>
                  </a:lnTo>
                  <a:lnTo>
                    <a:pt x="287" y="24"/>
                  </a:lnTo>
                  <a:lnTo>
                    <a:pt x="291" y="24"/>
                  </a:lnTo>
                  <a:lnTo>
                    <a:pt x="295" y="24"/>
                  </a:lnTo>
                  <a:lnTo>
                    <a:pt x="295" y="29"/>
                  </a:lnTo>
                  <a:lnTo>
                    <a:pt x="295" y="34"/>
                  </a:lnTo>
                  <a:lnTo>
                    <a:pt x="299" y="34"/>
                  </a:lnTo>
                  <a:lnTo>
                    <a:pt x="299" y="34"/>
                  </a:lnTo>
                  <a:lnTo>
                    <a:pt x="303" y="39"/>
                  </a:lnTo>
                  <a:lnTo>
                    <a:pt x="303" y="42"/>
                  </a:lnTo>
                  <a:lnTo>
                    <a:pt x="307" y="44"/>
                  </a:lnTo>
                  <a:lnTo>
                    <a:pt x="307" y="49"/>
                  </a:lnTo>
                  <a:lnTo>
                    <a:pt x="307" y="51"/>
                  </a:lnTo>
                  <a:lnTo>
                    <a:pt x="307" y="51"/>
                  </a:lnTo>
                  <a:lnTo>
                    <a:pt x="307" y="56"/>
                  </a:lnTo>
                  <a:lnTo>
                    <a:pt x="307" y="59"/>
                  </a:lnTo>
                  <a:lnTo>
                    <a:pt x="303" y="64"/>
                  </a:lnTo>
                  <a:lnTo>
                    <a:pt x="299" y="66"/>
                  </a:lnTo>
                  <a:lnTo>
                    <a:pt x="303" y="71"/>
                  </a:lnTo>
                  <a:lnTo>
                    <a:pt x="307" y="71"/>
                  </a:lnTo>
                  <a:lnTo>
                    <a:pt x="310" y="71"/>
                  </a:lnTo>
                  <a:lnTo>
                    <a:pt x="314" y="71"/>
                  </a:lnTo>
                  <a:lnTo>
                    <a:pt x="318" y="71"/>
                  </a:lnTo>
                  <a:lnTo>
                    <a:pt x="322" y="74"/>
                  </a:lnTo>
                  <a:lnTo>
                    <a:pt x="322" y="79"/>
                  </a:lnTo>
                  <a:lnTo>
                    <a:pt x="314" y="79"/>
                  </a:lnTo>
                  <a:lnTo>
                    <a:pt x="303" y="79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287" y="83"/>
                  </a:lnTo>
                  <a:lnTo>
                    <a:pt x="291" y="88"/>
                  </a:lnTo>
                  <a:lnTo>
                    <a:pt x="283" y="83"/>
                  </a:lnTo>
                  <a:lnTo>
                    <a:pt x="279" y="86"/>
                  </a:lnTo>
                  <a:lnTo>
                    <a:pt x="268" y="86"/>
                  </a:lnTo>
                  <a:lnTo>
                    <a:pt x="264" y="79"/>
                  </a:lnTo>
                  <a:lnTo>
                    <a:pt x="264" y="71"/>
                  </a:lnTo>
                  <a:lnTo>
                    <a:pt x="264" y="66"/>
                  </a:lnTo>
                  <a:lnTo>
                    <a:pt x="256" y="71"/>
                  </a:lnTo>
                  <a:lnTo>
                    <a:pt x="252" y="76"/>
                  </a:lnTo>
                  <a:lnTo>
                    <a:pt x="248" y="79"/>
                  </a:lnTo>
                  <a:lnTo>
                    <a:pt x="244" y="79"/>
                  </a:lnTo>
                  <a:lnTo>
                    <a:pt x="241" y="76"/>
                  </a:lnTo>
                  <a:lnTo>
                    <a:pt x="241" y="76"/>
                  </a:lnTo>
                  <a:lnTo>
                    <a:pt x="241" y="71"/>
                  </a:lnTo>
                  <a:lnTo>
                    <a:pt x="244" y="66"/>
                  </a:lnTo>
                  <a:lnTo>
                    <a:pt x="244" y="54"/>
                  </a:lnTo>
                  <a:lnTo>
                    <a:pt x="244" y="54"/>
                  </a:lnTo>
                  <a:lnTo>
                    <a:pt x="237" y="54"/>
                  </a:lnTo>
                  <a:lnTo>
                    <a:pt x="233" y="56"/>
                  </a:lnTo>
                  <a:lnTo>
                    <a:pt x="225" y="56"/>
                  </a:lnTo>
                  <a:lnTo>
                    <a:pt x="217" y="51"/>
                  </a:lnTo>
                  <a:lnTo>
                    <a:pt x="209" y="49"/>
                  </a:lnTo>
                  <a:lnTo>
                    <a:pt x="202" y="51"/>
                  </a:lnTo>
                  <a:lnTo>
                    <a:pt x="198" y="51"/>
                  </a:lnTo>
                  <a:lnTo>
                    <a:pt x="194" y="46"/>
                  </a:lnTo>
                  <a:lnTo>
                    <a:pt x="190" y="42"/>
                  </a:lnTo>
                  <a:lnTo>
                    <a:pt x="182" y="44"/>
                  </a:lnTo>
                  <a:lnTo>
                    <a:pt x="175" y="44"/>
                  </a:lnTo>
                  <a:lnTo>
                    <a:pt x="167" y="49"/>
                  </a:lnTo>
                  <a:lnTo>
                    <a:pt x="155" y="51"/>
                  </a:lnTo>
                  <a:lnTo>
                    <a:pt x="151" y="56"/>
                  </a:lnTo>
                  <a:lnTo>
                    <a:pt x="140" y="56"/>
                  </a:lnTo>
                  <a:lnTo>
                    <a:pt x="132" y="54"/>
                  </a:lnTo>
                  <a:lnTo>
                    <a:pt x="124" y="54"/>
                  </a:lnTo>
                  <a:lnTo>
                    <a:pt x="116" y="56"/>
                  </a:lnTo>
                  <a:lnTo>
                    <a:pt x="105" y="59"/>
                  </a:lnTo>
                  <a:lnTo>
                    <a:pt x="105" y="66"/>
                  </a:lnTo>
                  <a:lnTo>
                    <a:pt x="105" y="71"/>
                  </a:lnTo>
                  <a:lnTo>
                    <a:pt x="112" y="71"/>
                  </a:lnTo>
                  <a:lnTo>
                    <a:pt x="112" y="71"/>
                  </a:lnTo>
                  <a:lnTo>
                    <a:pt x="112" y="74"/>
                  </a:lnTo>
                  <a:lnTo>
                    <a:pt x="109" y="76"/>
                  </a:lnTo>
                  <a:lnTo>
                    <a:pt x="109" y="76"/>
                  </a:lnTo>
                  <a:lnTo>
                    <a:pt x="109" y="74"/>
                  </a:lnTo>
                  <a:lnTo>
                    <a:pt x="105" y="76"/>
                  </a:lnTo>
                  <a:lnTo>
                    <a:pt x="101" y="79"/>
                  </a:lnTo>
                  <a:lnTo>
                    <a:pt x="97" y="76"/>
                  </a:lnTo>
                  <a:lnTo>
                    <a:pt x="97" y="74"/>
                  </a:lnTo>
                  <a:lnTo>
                    <a:pt x="93" y="76"/>
                  </a:lnTo>
                  <a:lnTo>
                    <a:pt x="89" y="81"/>
                  </a:lnTo>
                  <a:lnTo>
                    <a:pt x="89" y="83"/>
                  </a:lnTo>
                  <a:lnTo>
                    <a:pt x="89" y="88"/>
                  </a:lnTo>
                  <a:lnTo>
                    <a:pt x="85" y="91"/>
                  </a:lnTo>
                  <a:lnTo>
                    <a:pt x="77" y="93"/>
                  </a:lnTo>
                  <a:lnTo>
                    <a:pt x="77" y="93"/>
                  </a:lnTo>
                  <a:lnTo>
                    <a:pt x="74" y="91"/>
                  </a:lnTo>
                  <a:lnTo>
                    <a:pt x="74" y="93"/>
                  </a:lnTo>
                  <a:lnTo>
                    <a:pt x="66" y="96"/>
                  </a:lnTo>
                  <a:lnTo>
                    <a:pt x="66" y="93"/>
                  </a:lnTo>
                  <a:lnTo>
                    <a:pt x="62" y="91"/>
                  </a:lnTo>
                  <a:lnTo>
                    <a:pt x="62" y="96"/>
                  </a:lnTo>
                  <a:lnTo>
                    <a:pt x="54" y="98"/>
                  </a:lnTo>
                  <a:lnTo>
                    <a:pt x="54" y="98"/>
                  </a:lnTo>
                  <a:lnTo>
                    <a:pt x="50" y="98"/>
                  </a:lnTo>
                  <a:lnTo>
                    <a:pt x="50" y="101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0" y="113"/>
                  </a:lnTo>
                  <a:lnTo>
                    <a:pt x="50" y="116"/>
                  </a:lnTo>
                  <a:lnTo>
                    <a:pt x="43" y="118"/>
                  </a:lnTo>
                  <a:lnTo>
                    <a:pt x="39" y="118"/>
                  </a:lnTo>
                  <a:lnTo>
                    <a:pt x="35" y="118"/>
                  </a:lnTo>
                  <a:lnTo>
                    <a:pt x="31" y="118"/>
                  </a:lnTo>
                  <a:lnTo>
                    <a:pt x="27" y="116"/>
                  </a:lnTo>
                  <a:lnTo>
                    <a:pt x="23" y="118"/>
                  </a:lnTo>
                  <a:lnTo>
                    <a:pt x="11" y="118"/>
                  </a:lnTo>
                  <a:lnTo>
                    <a:pt x="4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106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11" y="101"/>
                  </a:lnTo>
                  <a:lnTo>
                    <a:pt x="11" y="98"/>
                  </a:lnTo>
                  <a:lnTo>
                    <a:pt x="15" y="101"/>
                  </a:lnTo>
                  <a:lnTo>
                    <a:pt x="23" y="98"/>
                  </a:lnTo>
                  <a:lnTo>
                    <a:pt x="31" y="96"/>
                  </a:lnTo>
                  <a:lnTo>
                    <a:pt x="35" y="88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46" y="79"/>
                  </a:lnTo>
                  <a:lnTo>
                    <a:pt x="50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1"/>
                  </a:lnTo>
                  <a:lnTo>
                    <a:pt x="54" y="71"/>
                  </a:lnTo>
                  <a:close/>
                </a:path>
              </a:pathLst>
            </a:custGeom>
            <a:solidFill>
              <a:srgbClr val="A6E8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6" name="Freeform 256"/>
            <p:cNvSpPr>
              <a:spLocks/>
            </p:cNvSpPr>
            <p:nvPr/>
          </p:nvSpPr>
          <p:spPr bwMode="auto">
            <a:xfrm>
              <a:off x="1504" y="3338"/>
              <a:ext cx="210" cy="39"/>
            </a:xfrm>
            <a:custGeom>
              <a:avLst/>
              <a:gdLst/>
              <a:ahLst/>
              <a:cxnLst>
                <a:cxn ang="0">
                  <a:pos x="43" y="29"/>
                </a:cxn>
                <a:cxn ang="0">
                  <a:pos x="51" y="17"/>
                </a:cxn>
                <a:cxn ang="0">
                  <a:pos x="66" y="15"/>
                </a:cxn>
                <a:cxn ang="0">
                  <a:pos x="74" y="15"/>
                </a:cxn>
                <a:cxn ang="0">
                  <a:pos x="82" y="12"/>
                </a:cxn>
                <a:cxn ang="0">
                  <a:pos x="82" y="15"/>
                </a:cxn>
                <a:cxn ang="0">
                  <a:pos x="90" y="10"/>
                </a:cxn>
                <a:cxn ang="0">
                  <a:pos x="93" y="10"/>
                </a:cxn>
                <a:cxn ang="0">
                  <a:pos x="97" y="5"/>
                </a:cxn>
                <a:cxn ang="0">
                  <a:pos x="105" y="2"/>
                </a:cxn>
                <a:cxn ang="0">
                  <a:pos x="113" y="2"/>
                </a:cxn>
                <a:cxn ang="0">
                  <a:pos x="125" y="0"/>
                </a:cxn>
                <a:cxn ang="0">
                  <a:pos x="132" y="5"/>
                </a:cxn>
                <a:cxn ang="0">
                  <a:pos x="140" y="7"/>
                </a:cxn>
                <a:cxn ang="0">
                  <a:pos x="148" y="5"/>
                </a:cxn>
                <a:cxn ang="0">
                  <a:pos x="156" y="7"/>
                </a:cxn>
                <a:cxn ang="0">
                  <a:pos x="159" y="7"/>
                </a:cxn>
                <a:cxn ang="0">
                  <a:pos x="163" y="5"/>
                </a:cxn>
                <a:cxn ang="0">
                  <a:pos x="179" y="10"/>
                </a:cxn>
                <a:cxn ang="0">
                  <a:pos x="187" y="12"/>
                </a:cxn>
                <a:cxn ang="0">
                  <a:pos x="198" y="15"/>
                </a:cxn>
                <a:cxn ang="0">
                  <a:pos x="198" y="17"/>
                </a:cxn>
                <a:cxn ang="0">
                  <a:pos x="206" y="19"/>
                </a:cxn>
                <a:cxn ang="0">
                  <a:pos x="210" y="24"/>
                </a:cxn>
                <a:cxn ang="0">
                  <a:pos x="202" y="29"/>
                </a:cxn>
                <a:cxn ang="0">
                  <a:pos x="198" y="32"/>
                </a:cxn>
                <a:cxn ang="0">
                  <a:pos x="194" y="34"/>
                </a:cxn>
                <a:cxn ang="0">
                  <a:pos x="183" y="27"/>
                </a:cxn>
                <a:cxn ang="0">
                  <a:pos x="163" y="27"/>
                </a:cxn>
                <a:cxn ang="0">
                  <a:pos x="152" y="22"/>
                </a:cxn>
                <a:cxn ang="0">
                  <a:pos x="136" y="19"/>
                </a:cxn>
                <a:cxn ang="0">
                  <a:pos x="117" y="22"/>
                </a:cxn>
                <a:cxn ang="0">
                  <a:pos x="113" y="32"/>
                </a:cxn>
                <a:cxn ang="0">
                  <a:pos x="93" y="29"/>
                </a:cxn>
                <a:cxn ang="0">
                  <a:pos x="86" y="34"/>
                </a:cxn>
                <a:cxn ang="0">
                  <a:pos x="82" y="37"/>
                </a:cxn>
                <a:cxn ang="0">
                  <a:pos x="59" y="37"/>
                </a:cxn>
                <a:cxn ang="0">
                  <a:pos x="43" y="39"/>
                </a:cxn>
                <a:cxn ang="0">
                  <a:pos x="31" y="39"/>
                </a:cxn>
                <a:cxn ang="0">
                  <a:pos x="24" y="3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4" y="34"/>
                </a:cxn>
                <a:cxn ang="0">
                  <a:pos x="8" y="32"/>
                </a:cxn>
                <a:cxn ang="0">
                  <a:pos x="27" y="32"/>
                </a:cxn>
              </a:cxnLst>
              <a:rect l="0" t="0" r="r" b="b"/>
              <a:pathLst>
                <a:path w="210" h="39">
                  <a:moveTo>
                    <a:pt x="27" y="32"/>
                  </a:moveTo>
                  <a:lnTo>
                    <a:pt x="43" y="29"/>
                  </a:lnTo>
                  <a:lnTo>
                    <a:pt x="51" y="19"/>
                  </a:lnTo>
                  <a:lnTo>
                    <a:pt x="51" y="17"/>
                  </a:lnTo>
                  <a:lnTo>
                    <a:pt x="59" y="17"/>
                  </a:lnTo>
                  <a:lnTo>
                    <a:pt x="66" y="15"/>
                  </a:lnTo>
                  <a:lnTo>
                    <a:pt x="74" y="17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2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6" y="12"/>
                  </a:lnTo>
                  <a:lnTo>
                    <a:pt x="90" y="10"/>
                  </a:lnTo>
                  <a:lnTo>
                    <a:pt x="90" y="12"/>
                  </a:lnTo>
                  <a:lnTo>
                    <a:pt x="93" y="10"/>
                  </a:lnTo>
                  <a:lnTo>
                    <a:pt x="93" y="7"/>
                  </a:lnTo>
                  <a:lnTo>
                    <a:pt x="97" y="5"/>
                  </a:lnTo>
                  <a:lnTo>
                    <a:pt x="101" y="5"/>
                  </a:lnTo>
                  <a:lnTo>
                    <a:pt x="105" y="2"/>
                  </a:lnTo>
                  <a:lnTo>
                    <a:pt x="109" y="2"/>
                  </a:lnTo>
                  <a:lnTo>
                    <a:pt x="113" y="2"/>
                  </a:lnTo>
                  <a:lnTo>
                    <a:pt x="117" y="2"/>
                  </a:lnTo>
                  <a:lnTo>
                    <a:pt x="125" y="0"/>
                  </a:lnTo>
                  <a:lnTo>
                    <a:pt x="128" y="2"/>
                  </a:lnTo>
                  <a:lnTo>
                    <a:pt x="132" y="5"/>
                  </a:lnTo>
                  <a:lnTo>
                    <a:pt x="136" y="7"/>
                  </a:lnTo>
                  <a:lnTo>
                    <a:pt x="140" y="7"/>
                  </a:lnTo>
                  <a:lnTo>
                    <a:pt x="144" y="7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63" y="7"/>
                  </a:lnTo>
                  <a:lnTo>
                    <a:pt x="163" y="5"/>
                  </a:lnTo>
                  <a:lnTo>
                    <a:pt x="171" y="7"/>
                  </a:lnTo>
                  <a:lnTo>
                    <a:pt x="179" y="10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94" y="15"/>
                  </a:lnTo>
                  <a:lnTo>
                    <a:pt x="198" y="15"/>
                  </a:lnTo>
                  <a:lnTo>
                    <a:pt x="202" y="17"/>
                  </a:lnTo>
                  <a:lnTo>
                    <a:pt x="198" y="17"/>
                  </a:lnTo>
                  <a:lnTo>
                    <a:pt x="202" y="19"/>
                  </a:lnTo>
                  <a:lnTo>
                    <a:pt x="206" y="19"/>
                  </a:lnTo>
                  <a:lnTo>
                    <a:pt x="210" y="22"/>
                  </a:lnTo>
                  <a:lnTo>
                    <a:pt x="210" y="24"/>
                  </a:lnTo>
                  <a:lnTo>
                    <a:pt x="210" y="29"/>
                  </a:lnTo>
                  <a:lnTo>
                    <a:pt x="202" y="29"/>
                  </a:lnTo>
                  <a:lnTo>
                    <a:pt x="198" y="32"/>
                  </a:lnTo>
                  <a:lnTo>
                    <a:pt x="198" y="32"/>
                  </a:lnTo>
                  <a:lnTo>
                    <a:pt x="198" y="37"/>
                  </a:lnTo>
                  <a:lnTo>
                    <a:pt x="194" y="34"/>
                  </a:lnTo>
                  <a:lnTo>
                    <a:pt x="191" y="32"/>
                  </a:lnTo>
                  <a:lnTo>
                    <a:pt x="183" y="27"/>
                  </a:lnTo>
                  <a:lnTo>
                    <a:pt x="175" y="27"/>
                  </a:lnTo>
                  <a:lnTo>
                    <a:pt x="163" y="27"/>
                  </a:lnTo>
                  <a:lnTo>
                    <a:pt x="156" y="24"/>
                  </a:lnTo>
                  <a:lnTo>
                    <a:pt x="152" y="22"/>
                  </a:lnTo>
                  <a:lnTo>
                    <a:pt x="144" y="19"/>
                  </a:lnTo>
                  <a:lnTo>
                    <a:pt x="136" y="19"/>
                  </a:lnTo>
                  <a:lnTo>
                    <a:pt x="125" y="22"/>
                  </a:lnTo>
                  <a:lnTo>
                    <a:pt x="117" y="22"/>
                  </a:lnTo>
                  <a:lnTo>
                    <a:pt x="113" y="29"/>
                  </a:lnTo>
                  <a:lnTo>
                    <a:pt x="113" y="32"/>
                  </a:lnTo>
                  <a:lnTo>
                    <a:pt x="109" y="32"/>
                  </a:lnTo>
                  <a:lnTo>
                    <a:pt x="93" y="29"/>
                  </a:lnTo>
                  <a:lnTo>
                    <a:pt x="90" y="32"/>
                  </a:lnTo>
                  <a:lnTo>
                    <a:pt x="86" y="34"/>
                  </a:lnTo>
                  <a:lnTo>
                    <a:pt x="90" y="34"/>
                  </a:lnTo>
                  <a:lnTo>
                    <a:pt x="82" y="37"/>
                  </a:lnTo>
                  <a:lnTo>
                    <a:pt x="66" y="37"/>
                  </a:lnTo>
                  <a:lnTo>
                    <a:pt x="59" y="37"/>
                  </a:lnTo>
                  <a:lnTo>
                    <a:pt x="51" y="37"/>
                  </a:lnTo>
                  <a:lnTo>
                    <a:pt x="43" y="39"/>
                  </a:lnTo>
                  <a:lnTo>
                    <a:pt x="35" y="39"/>
                  </a:lnTo>
                  <a:lnTo>
                    <a:pt x="31" y="39"/>
                  </a:lnTo>
                  <a:lnTo>
                    <a:pt x="27" y="39"/>
                  </a:lnTo>
                  <a:lnTo>
                    <a:pt x="24" y="39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4" y="34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8" y="32"/>
                  </a:lnTo>
                  <a:lnTo>
                    <a:pt x="27" y="32"/>
                  </a:lnTo>
                  <a:lnTo>
                    <a:pt x="27" y="32"/>
                  </a:lnTo>
                  <a:close/>
                </a:path>
              </a:pathLst>
            </a:custGeom>
            <a:solidFill>
              <a:srgbClr val="A6E8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7" name="Freeform 257"/>
            <p:cNvSpPr>
              <a:spLocks/>
            </p:cNvSpPr>
            <p:nvPr/>
          </p:nvSpPr>
          <p:spPr bwMode="auto">
            <a:xfrm>
              <a:off x="1015" y="3177"/>
              <a:ext cx="23" cy="1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0" y="10"/>
                </a:cxn>
                <a:cxn ang="0">
                  <a:pos x="8" y="15"/>
                </a:cxn>
                <a:cxn ang="0">
                  <a:pos x="16" y="15"/>
                </a:cxn>
                <a:cxn ang="0">
                  <a:pos x="23" y="10"/>
                </a:cxn>
                <a:cxn ang="0">
                  <a:pos x="23" y="3"/>
                </a:cxn>
                <a:cxn ang="0">
                  <a:pos x="23" y="0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23" h="15">
                  <a:moveTo>
                    <a:pt x="4" y="5"/>
                  </a:moveTo>
                  <a:lnTo>
                    <a:pt x="0" y="10"/>
                  </a:lnTo>
                  <a:lnTo>
                    <a:pt x="8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8" name="Freeform 258"/>
            <p:cNvSpPr>
              <a:spLocks/>
            </p:cNvSpPr>
            <p:nvPr/>
          </p:nvSpPr>
          <p:spPr bwMode="auto">
            <a:xfrm>
              <a:off x="1058" y="3217"/>
              <a:ext cx="23" cy="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8" y="7"/>
                </a:cxn>
                <a:cxn ang="0">
                  <a:pos x="19" y="7"/>
                </a:cxn>
                <a:cxn ang="0">
                  <a:pos x="23" y="2"/>
                </a:cxn>
                <a:cxn ang="0">
                  <a:pos x="23" y="2"/>
                </a:cxn>
                <a:cxn ang="0">
                  <a:pos x="15" y="0"/>
                </a:cxn>
                <a:cxn ang="0">
                  <a:pos x="11" y="2"/>
                </a:cxn>
                <a:cxn ang="0">
                  <a:pos x="4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3" h="7">
                  <a:moveTo>
                    <a:pt x="0" y="2"/>
                  </a:moveTo>
                  <a:lnTo>
                    <a:pt x="8" y="7"/>
                  </a:lnTo>
                  <a:lnTo>
                    <a:pt x="19" y="7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15" y="0"/>
                  </a:lnTo>
                  <a:lnTo>
                    <a:pt x="11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9" name="Freeform 259"/>
            <p:cNvSpPr>
              <a:spLocks/>
            </p:cNvSpPr>
            <p:nvPr/>
          </p:nvSpPr>
          <p:spPr bwMode="auto">
            <a:xfrm>
              <a:off x="1190" y="3227"/>
              <a:ext cx="27" cy="1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12"/>
                </a:cxn>
                <a:cxn ang="0">
                  <a:pos x="19" y="10"/>
                </a:cxn>
                <a:cxn ang="0">
                  <a:pos x="27" y="5"/>
                </a:cxn>
                <a:cxn ang="0">
                  <a:pos x="27" y="0"/>
                </a:cxn>
                <a:cxn ang="0">
                  <a:pos x="19" y="0"/>
                </a:cxn>
                <a:cxn ang="0">
                  <a:pos x="11" y="0"/>
                </a:cxn>
                <a:cxn ang="0">
                  <a:pos x="4" y="5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27" h="12">
                  <a:moveTo>
                    <a:pt x="0" y="7"/>
                  </a:moveTo>
                  <a:lnTo>
                    <a:pt x="8" y="12"/>
                  </a:lnTo>
                  <a:lnTo>
                    <a:pt x="19" y="10"/>
                  </a:lnTo>
                  <a:lnTo>
                    <a:pt x="27" y="5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1" y="0"/>
                  </a:lnTo>
                  <a:lnTo>
                    <a:pt x="4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0" name="Freeform 260"/>
            <p:cNvSpPr>
              <a:spLocks/>
            </p:cNvSpPr>
            <p:nvPr/>
          </p:nvSpPr>
          <p:spPr bwMode="auto">
            <a:xfrm>
              <a:off x="1186" y="3180"/>
              <a:ext cx="27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2" y="7"/>
                </a:cxn>
                <a:cxn ang="0">
                  <a:pos x="19" y="10"/>
                </a:cxn>
                <a:cxn ang="0">
                  <a:pos x="27" y="7"/>
                </a:cxn>
                <a:cxn ang="0">
                  <a:pos x="23" y="2"/>
                </a:cxn>
                <a:cxn ang="0">
                  <a:pos x="19" y="2"/>
                </a:cxn>
                <a:cxn ang="0">
                  <a:pos x="19" y="0"/>
                </a:cxn>
                <a:cxn ang="0">
                  <a:pos x="8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7" h="10">
                  <a:moveTo>
                    <a:pt x="0" y="2"/>
                  </a:moveTo>
                  <a:lnTo>
                    <a:pt x="12" y="7"/>
                  </a:lnTo>
                  <a:lnTo>
                    <a:pt x="19" y="10"/>
                  </a:lnTo>
                  <a:lnTo>
                    <a:pt x="27" y="7"/>
                  </a:lnTo>
                  <a:lnTo>
                    <a:pt x="23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8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1" name="Freeform 261"/>
            <p:cNvSpPr>
              <a:spLocks/>
            </p:cNvSpPr>
            <p:nvPr/>
          </p:nvSpPr>
          <p:spPr bwMode="auto">
            <a:xfrm>
              <a:off x="1112" y="3150"/>
              <a:ext cx="31" cy="1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8"/>
                </a:cxn>
                <a:cxn ang="0">
                  <a:pos x="12" y="12"/>
                </a:cxn>
                <a:cxn ang="0">
                  <a:pos x="20" y="12"/>
                </a:cxn>
                <a:cxn ang="0">
                  <a:pos x="27" y="10"/>
                </a:cxn>
                <a:cxn ang="0">
                  <a:pos x="31" y="5"/>
                </a:cxn>
                <a:cxn ang="0">
                  <a:pos x="27" y="3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31" h="12">
                  <a:moveTo>
                    <a:pt x="0" y="5"/>
                  </a:moveTo>
                  <a:lnTo>
                    <a:pt x="4" y="8"/>
                  </a:lnTo>
                  <a:lnTo>
                    <a:pt x="12" y="12"/>
                  </a:lnTo>
                  <a:lnTo>
                    <a:pt x="20" y="12"/>
                  </a:lnTo>
                  <a:lnTo>
                    <a:pt x="27" y="10"/>
                  </a:lnTo>
                  <a:lnTo>
                    <a:pt x="31" y="5"/>
                  </a:lnTo>
                  <a:lnTo>
                    <a:pt x="27" y="3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2" name="Freeform 262"/>
            <p:cNvSpPr>
              <a:spLocks/>
            </p:cNvSpPr>
            <p:nvPr/>
          </p:nvSpPr>
          <p:spPr bwMode="auto">
            <a:xfrm>
              <a:off x="1295" y="3190"/>
              <a:ext cx="19" cy="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7"/>
                </a:cxn>
                <a:cxn ang="0">
                  <a:pos x="11" y="9"/>
                </a:cxn>
                <a:cxn ang="0">
                  <a:pos x="15" y="9"/>
                </a:cxn>
                <a:cxn ang="0">
                  <a:pos x="19" y="7"/>
                </a:cxn>
                <a:cxn ang="0">
                  <a:pos x="19" y="2"/>
                </a:cxn>
                <a:cxn ang="0">
                  <a:pos x="11" y="0"/>
                </a:cxn>
                <a:cxn ang="0">
                  <a:pos x="4" y="2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9" h="9">
                  <a:moveTo>
                    <a:pt x="0" y="7"/>
                  </a:moveTo>
                  <a:lnTo>
                    <a:pt x="4" y="7"/>
                  </a:lnTo>
                  <a:lnTo>
                    <a:pt x="11" y="9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19" y="2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3" name="Freeform 263"/>
            <p:cNvSpPr>
              <a:spLocks/>
            </p:cNvSpPr>
            <p:nvPr/>
          </p:nvSpPr>
          <p:spPr bwMode="auto">
            <a:xfrm>
              <a:off x="1271" y="3224"/>
              <a:ext cx="24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4" y="10"/>
                </a:cxn>
                <a:cxn ang="0">
                  <a:pos x="12" y="10"/>
                </a:cxn>
                <a:cxn ang="0">
                  <a:pos x="20" y="10"/>
                </a:cxn>
                <a:cxn ang="0">
                  <a:pos x="24" y="8"/>
                </a:cxn>
                <a:cxn ang="0">
                  <a:pos x="20" y="3"/>
                </a:cxn>
                <a:cxn ang="0">
                  <a:pos x="12" y="0"/>
                </a:cxn>
                <a:cxn ang="0">
                  <a:pos x="4" y="8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4" h="10">
                  <a:moveTo>
                    <a:pt x="0" y="10"/>
                  </a:moveTo>
                  <a:lnTo>
                    <a:pt x="4" y="10"/>
                  </a:lnTo>
                  <a:lnTo>
                    <a:pt x="12" y="10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0" y="3"/>
                  </a:lnTo>
                  <a:lnTo>
                    <a:pt x="12" y="0"/>
                  </a:lnTo>
                  <a:lnTo>
                    <a:pt x="4" y="8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4" name="Freeform 264"/>
            <p:cNvSpPr>
              <a:spLocks/>
            </p:cNvSpPr>
            <p:nvPr/>
          </p:nvSpPr>
          <p:spPr bwMode="auto">
            <a:xfrm>
              <a:off x="1225" y="3106"/>
              <a:ext cx="23" cy="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1" y="7"/>
                </a:cxn>
                <a:cxn ang="0">
                  <a:pos x="23" y="5"/>
                </a:cxn>
                <a:cxn ang="0">
                  <a:pos x="23" y="0"/>
                </a:cxn>
                <a:cxn ang="0">
                  <a:pos x="15" y="0"/>
                </a:cxn>
                <a:cxn ang="0">
                  <a:pos x="4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3" h="7">
                  <a:moveTo>
                    <a:pt x="0" y="5"/>
                  </a:moveTo>
                  <a:lnTo>
                    <a:pt x="11" y="7"/>
                  </a:lnTo>
                  <a:lnTo>
                    <a:pt x="23" y="5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5" name="Freeform 265"/>
            <p:cNvSpPr>
              <a:spLocks/>
            </p:cNvSpPr>
            <p:nvPr/>
          </p:nvSpPr>
          <p:spPr bwMode="auto">
            <a:xfrm>
              <a:off x="1151" y="3074"/>
              <a:ext cx="2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16" y="2"/>
                </a:cxn>
                <a:cxn ang="0">
                  <a:pos x="19" y="2"/>
                </a:cxn>
                <a:cxn ang="0">
                  <a:pos x="23" y="7"/>
                </a:cxn>
                <a:cxn ang="0">
                  <a:pos x="19" y="9"/>
                </a:cxn>
                <a:cxn ang="0">
                  <a:pos x="12" y="9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9">
                  <a:moveTo>
                    <a:pt x="0" y="0"/>
                  </a:moveTo>
                  <a:lnTo>
                    <a:pt x="8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3" y="7"/>
                  </a:lnTo>
                  <a:lnTo>
                    <a:pt x="19" y="9"/>
                  </a:lnTo>
                  <a:lnTo>
                    <a:pt x="12" y="9"/>
                  </a:lnTo>
                  <a:lnTo>
                    <a:pt x="8" y="7"/>
                  </a:lnTo>
                  <a:lnTo>
                    <a:pt x="4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6" name="Freeform 266"/>
            <p:cNvSpPr>
              <a:spLocks/>
            </p:cNvSpPr>
            <p:nvPr/>
          </p:nvSpPr>
          <p:spPr bwMode="auto">
            <a:xfrm>
              <a:off x="1038" y="3491"/>
              <a:ext cx="31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20" y="17"/>
                </a:cxn>
                <a:cxn ang="0">
                  <a:pos x="31" y="12"/>
                </a:cxn>
                <a:cxn ang="0">
                  <a:pos x="31" y="7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1" h="17">
                  <a:moveTo>
                    <a:pt x="0" y="7"/>
                  </a:moveTo>
                  <a:lnTo>
                    <a:pt x="0" y="1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20" y="17"/>
                  </a:lnTo>
                  <a:lnTo>
                    <a:pt x="31" y="12"/>
                  </a:lnTo>
                  <a:lnTo>
                    <a:pt x="31" y="7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7" name="Freeform 267"/>
            <p:cNvSpPr>
              <a:spLocks/>
            </p:cNvSpPr>
            <p:nvPr/>
          </p:nvSpPr>
          <p:spPr bwMode="auto">
            <a:xfrm>
              <a:off x="1159" y="3506"/>
              <a:ext cx="23" cy="14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2"/>
                </a:cxn>
                <a:cxn ang="0">
                  <a:pos x="4" y="14"/>
                </a:cxn>
                <a:cxn ang="0">
                  <a:pos x="11" y="14"/>
                </a:cxn>
                <a:cxn ang="0">
                  <a:pos x="19" y="14"/>
                </a:cxn>
                <a:cxn ang="0">
                  <a:pos x="23" y="4"/>
                </a:cxn>
                <a:cxn ang="0">
                  <a:pos x="15" y="2"/>
                </a:cxn>
                <a:cxn ang="0">
                  <a:pos x="11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3" h="14">
                  <a:moveTo>
                    <a:pt x="0" y="9"/>
                  </a:moveTo>
                  <a:lnTo>
                    <a:pt x="0" y="12"/>
                  </a:lnTo>
                  <a:lnTo>
                    <a:pt x="4" y="14"/>
                  </a:lnTo>
                  <a:lnTo>
                    <a:pt x="11" y="14"/>
                  </a:lnTo>
                  <a:lnTo>
                    <a:pt x="19" y="14"/>
                  </a:lnTo>
                  <a:lnTo>
                    <a:pt x="23" y="4"/>
                  </a:lnTo>
                  <a:lnTo>
                    <a:pt x="15" y="2"/>
                  </a:lnTo>
                  <a:lnTo>
                    <a:pt x="11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8" name="Freeform 268"/>
            <p:cNvSpPr>
              <a:spLocks/>
            </p:cNvSpPr>
            <p:nvPr/>
          </p:nvSpPr>
          <p:spPr bwMode="auto">
            <a:xfrm>
              <a:off x="906" y="3540"/>
              <a:ext cx="28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15"/>
                </a:cxn>
                <a:cxn ang="0">
                  <a:pos x="20" y="15"/>
                </a:cxn>
                <a:cxn ang="0">
                  <a:pos x="24" y="12"/>
                </a:cxn>
                <a:cxn ang="0">
                  <a:pos x="28" y="10"/>
                </a:cxn>
                <a:cxn ang="0">
                  <a:pos x="28" y="5"/>
                </a:cxn>
                <a:cxn ang="0">
                  <a:pos x="28" y="3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0" y="3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28" h="15">
                  <a:moveTo>
                    <a:pt x="0" y="7"/>
                  </a:moveTo>
                  <a:lnTo>
                    <a:pt x="8" y="15"/>
                  </a:lnTo>
                  <a:lnTo>
                    <a:pt x="20" y="15"/>
                  </a:lnTo>
                  <a:lnTo>
                    <a:pt x="24" y="12"/>
                  </a:lnTo>
                  <a:lnTo>
                    <a:pt x="28" y="10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20" y="0"/>
                  </a:lnTo>
                  <a:lnTo>
                    <a:pt x="8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9" name="Freeform 269"/>
            <p:cNvSpPr>
              <a:spLocks/>
            </p:cNvSpPr>
            <p:nvPr/>
          </p:nvSpPr>
          <p:spPr bwMode="auto">
            <a:xfrm>
              <a:off x="1264" y="3515"/>
              <a:ext cx="19" cy="1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0"/>
                </a:cxn>
                <a:cxn ang="0">
                  <a:pos x="11" y="10"/>
                </a:cxn>
                <a:cxn ang="0">
                  <a:pos x="19" y="5"/>
                </a:cxn>
                <a:cxn ang="0">
                  <a:pos x="19" y="0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9" h="10">
                  <a:moveTo>
                    <a:pt x="0" y="5"/>
                  </a:moveTo>
                  <a:lnTo>
                    <a:pt x="3" y="10"/>
                  </a:lnTo>
                  <a:lnTo>
                    <a:pt x="11" y="10"/>
                  </a:lnTo>
                  <a:lnTo>
                    <a:pt x="19" y="5"/>
                  </a:lnTo>
                  <a:lnTo>
                    <a:pt x="19" y="0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0" name="Freeform 270"/>
            <p:cNvSpPr>
              <a:spLocks/>
            </p:cNvSpPr>
            <p:nvPr/>
          </p:nvSpPr>
          <p:spPr bwMode="auto">
            <a:xfrm>
              <a:off x="1531" y="3550"/>
              <a:ext cx="16" cy="1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7"/>
                </a:cxn>
                <a:cxn ang="0">
                  <a:pos x="8" y="10"/>
                </a:cxn>
                <a:cxn ang="0">
                  <a:pos x="12" y="10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lnTo>
                    <a:pt x="4" y="7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1" name="Freeform 271"/>
            <p:cNvSpPr>
              <a:spLocks/>
            </p:cNvSpPr>
            <p:nvPr/>
          </p:nvSpPr>
          <p:spPr bwMode="auto">
            <a:xfrm>
              <a:off x="1469" y="3394"/>
              <a:ext cx="20" cy="1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10"/>
                </a:cxn>
                <a:cxn ang="0">
                  <a:pos x="12" y="8"/>
                </a:cxn>
                <a:cxn ang="0">
                  <a:pos x="20" y="3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0" h="10">
                  <a:moveTo>
                    <a:pt x="0" y="3"/>
                  </a:moveTo>
                  <a:lnTo>
                    <a:pt x="4" y="10"/>
                  </a:lnTo>
                  <a:lnTo>
                    <a:pt x="12" y="8"/>
                  </a:lnTo>
                  <a:lnTo>
                    <a:pt x="20" y="3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2" name="Freeform 272"/>
            <p:cNvSpPr>
              <a:spLocks/>
            </p:cNvSpPr>
            <p:nvPr/>
          </p:nvSpPr>
          <p:spPr bwMode="auto">
            <a:xfrm>
              <a:off x="1601" y="3412"/>
              <a:ext cx="12" cy="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8" y="7"/>
                </a:cxn>
                <a:cxn ang="0">
                  <a:pos x="12" y="5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lnTo>
                    <a:pt x="8" y="7"/>
                  </a:lnTo>
                  <a:lnTo>
                    <a:pt x="12" y="5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3" name="Freeform 273"/>
            <p:cNvSpPr>
              <a:spLocks/>
            </p:cNvSpPr>
            <p:nvPr/>
          </p:nvSpPr>
          <p:spPr bwMode="auto">
            <a:xfrm>
              <a:off x="1399" y="3392"/>
              <a:ext cx="16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5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" h="5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4" name="Freeform 274"/>
            <p:cNvSpPr>
              <a:spLocks/>
            </p:cNvSpPr>
            <p:nvPr/>
          </p:nvSpPr>
          <p:spPr bwMode="auto">
            <a:xfrm>
              <a:off x="1469" y="3417"/>
              <a:ext cx="12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2" y="2"/>
                </a:cxn>
                <a:cxn ang="0">
                  <a:pos x="8" y="7"/>
                </a:cxn>
                <a:cxn ang="0">
                  <a:pos x="4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7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8" y="7"/>
                  </a:lnTo>
                  <a:lnTo>
                    <a:pt x="4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5" name="Freeform 275"/>
            <p:cNvSpPr>
              <a:spLocks/>
            </p:cNvSpPr>
            <p:nvPr/>
          </p:nvSpPr>
          <p:spPr bwMode="auto">
            <a:xfrm>
              <a:off x="1551" y="3390"/>
              <a:ext cx="12" cy="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2" h="9">
                  <a:moveTo>
                    <a:pt x="0" y="4"/>
                  </a:moveTo>
                  <a:lnTo>
                    <a:pt x="0" y="7"/>
                  </a:lnTo>
                  <a:lnTo>
                    <a:pt x="4" y="9"/>
                  </a:lnTo>
                  <a:lnTo>
                    <a:pt x="8" y="9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6" name="Freeform 276"/>
            <p:cNvSpPr>
              <a:spLocks/>
            </p:cNvSpPr>
            <p:nvPr/>
          </p:nvSpPr>
          <p:spPr bwMode="auto">
            <a:xfrm>
              <a:off x="4863" y="3024"/>
              <a:ext cx="528" cy="213"/>
            </a:xfrm>
            <a:custGeom>
              <a:avLst/>
              <a:gdLst/>
              <a:ahLst/>
              <a:cxnLst>
                <a:cxn ang="0">
                  <a:pos x="50" y="156"/>
                </a:cxn>
                <a:cxn ang="0">
                  <a:pos x="23" y="146"/>
                </a:cxn>
                <a:cxn ang="0">
                  <a:pos x="31" y="134"/>
                </a:cxn>
                <a:cxn ang="0">
                  <a:pos x="8" y="124"/>
                </a:cxn>
                <a:cxn ang="0">
                  <a:pos x="4" y="111"/>
                </a:cxn>
                <a:cxn ang="0">
                  <a:pos x="39" y="111"/>
                </a:cxn>
                <a:cxn ang="0">
                  <a:pos x="39" y="84"/>
                </a:cxn>
                <a:cxn ang="0">
                  <a:pos x="66" y="72"/>
                </a:cxn>
                <a:cxn ang="0">
                  <a:pos x="70" y="59"/>
                </a:cxn>
                <a:cxn ang="0">
                  <a:pos x="77" y="45"/>
                </a:cxn>
                <a:cxn ang="0">
                  <a:pos x="108" y="37"/>
                </a:cxn>
                <a:cxn ang="0">
                  <a:pos x="151" y="32"/>
                </a:cxn>
                <a:cxn ang="0">
                  <a:pos x="198" y="22"/>
                </a:cxn>
                <a:cxn ang="0">
                  <a:pos x="233" y="13"/>
                </a:cxn>
                <a:cxn ang="0">
                  <a:pos x="260" y="5"/>
                </a:cxn>
                <a:cxn ang="0">
                  <a:pos x="299" y="0"/>
                </a:cxn>
                <a:cxn ang="0">
                  <a:pos x="349" y="0"/>
                </a:cxn>
                <a:cxn ang="0">
                  <a:pos x="376" y="0"/>
                </a:cxn>
                <a:cxn ang="0">
                  <a:pos x="400" y="8"/>
                </a:cxn>
                <a:cxn ang="0">
                  <a:pos x="446" y="8"/>
                </a:cxn>
                <a:cxn ang="0">
                  <a:pos x="493" y="10"/>
                </a:cxn>
                <a:cxn ang="0">
                  <a:pos x="528" y="20"/>
                </a:cxn>
                <a:cxn ang="0">
                  <a:pos x="473" y="18"/>
                </a:cxn>
                <a:cxn ang="0">
                  <a:pos x="419" y="22"/>
                </a:cxn>
                <a:cxn ang="0">
                  <a:pos x="407" y="35"/>
                </a:cxn>
                <a:cxn ang="0">
                  <a:pos x="369" y="35"/>
                </a:cxn>
                <a:cxn ang="0">
                  <a:pos x="330" y="45"/>
                </a:cxn>
                <a:cxn ang="0">
                  <a:pos x="314" y="50"/>
                </a:cxn>
                <a:cxn ang="0">
                  <a:pos x="287" y="55"/>
                </a:cxn>
                <a:cxn ang="0">
                  <a:pos x="256" y="62"/>
                </a:cxn>
                <a:cxn ang="0">
                  <a:pos x="244" y="72"/>
                </a:cxn>
                <a:cxn ang="0">
                  <a:pos x="217" y="92"/>
                </a:cxn>
                <a:cxn ang="0">
                  <a:pos x="178" y="87"/>
                </a:cxn>
                <a:cxn ang="0">
                  <a:pos x="171" y="99"/>
                </a:cxn>
                <a:cxn ang="0">
                  <a:pos x="155" y="104"/>
                </a:cxn>
                <a:cxn ang="0">
                  <a:pos x="116" y="111"/>
                </a:cxn>
                <a:cxn ang="0">
                  <a:pos x="136" y="119"/>
                </a:cxn>
                <a:cxn ang="0">
                  <a:pos x="167" y="116"/>
                </a:cxn>
                <a:cxn ang="0">
                  <a:pos x="202" y="114"/>
                </a:cxn>
                <a:cxn ang="0">
                  <a:pos x="237" y="119"/>
                </a:cxn>
                <a:cxn ang="0">
                  <a:pos x="283" y="116"/>
                </a:cxn>
                <a:cxn ang="0">
                  <a:pos x="295" y="106"/>
                </a:cxn>
                <a:cxn ang="0">
                  <a:pos x="349" y="111"/>
                </a:cxn>
                <a:cxn ang="0">
                  <a:pos x="384" y="124"/>
                </a:cxn>
                <a:cxn ang="0">
                  <a:pos x="376" y="124"/>
                </a:cxn>
                <a:cxn ang="0">
                  <a:pos x="345" y="134"/>
                </a:cxn>
                <a:cxn ang="0">
                  <a:pos x="306" y="143"/>
                </a:cxn>
                <a:cxn ang="0">
                  <a:pos x="287" y="151"/>
                </a:cxn>
                <a:cxn ang="0">
                  <a:pos x="260" y="148"/>
                </a:cxn>
                <a:cxn ang="0">
                  <a:pos x="233" y="171"/>
                </a:cxn>
                <a:cxn ang="0">
                  <a:pos x="206" y="173"/>
                </a:cxn>
                <a:cxn ang="0">
                  <a:pos x="198" y="185"/>
                </a:cxn>
                <a:cxn ang="0">
                  <a:pos x="167" y="193"/>
                </a:cxn>
                <a:cxn ang="0">
                  <a:pos x="151" y="205"/>
                </a:cxn>
                <a:cxn ang="0">
                  <a:pos x="112" y="208"/>
                </a:cxn>
                <a:cxn ang="0">
                  <a:pos x="85" y="200"/>
                </a:cxn>
                <a:cxn ang="0">
                  <a:pos x="54" y="178"/>
                </a:cxn>
              </a:cxnLst>
              <a:rect l="0" t="0" r="r" b="b"/>
              <a:pathLst>
                <a:path w="528" h="213">
                  <a:moveTo>
                    <a:pt x="66" y="168"/>
                  </a:moveTo>
                  <a:lnTo>
                    <a:pt x="62" y="166"/>
                  </a:lnTo>
                  <a:lnTo>
                    <a:pt x="58" y="163"/>
                  </a:lnTo>
                  <a:lnTo>
                    <a:pt x="50" y="158"/>
                  </a:lnTo>
                  <a:lnTo>
                    <a:pt x="50" y="156"/>
                  </a:lnTo>
                  <a:lnTo>
                    <a:pt x="42" y="153"/>
                  </a:lnTo>
                  <a:lnTo>
                    <a:pt x="35" y="153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23" y="146"/>
                  </a:lnTo>
                  <a:lnTo>
                    <a:pt x="23" y="143"/>
                  </a:lnTo>
                  <a:lnTo>
                    <a:pt x="23" y="138"/>
                  </a:lnTo>
                  <a:lnTo>
                    <a:pt x="27" y="136"/>
                  </a:lnTo>
                  <a:lnTo>
                    <a:pt x="27" y="136"/>
                  </a:lnTo>
                  <a:lnTo>
                    <a:pt x="31" y="134"/>
                  </a:lnTo>
                  <a:lnTo>
                    <a:pt x="27" y="134"/>
                  </a:lnTo>
                  <a:lnTo>
                    <a:pt x="23" y="131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8" y="124"/>
                  </a:lnTo>
                  <a:lnTo>
                    <a:pt x="4" y="124"/>
                  </a:lnTo>
                  <a:lnTo>
                    <a:pt x="0" y="121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4" y="111"/>
                  </a:lnTo>
                  <a:lnTo>
                    <a:pt x="8" y="114"/>
                  </a:lnTo>
                  <a:lnTo>
                    <a:pt x="15" y="111"/>
                  </a:lnTo>
                  <a:lnTo>
                    <a:pt x="23" y="114"/>
                  </a:lnTo>
                  <a:lnTo>
                    <a:pt x="31" y="111"/>
                  </a:lnTo>
                  <a:lnTo>
                    <a:pt x="39" y="111"/>
                  </a:lnTo>
                  <a:lnTo>
                    <a:pt x="39" y="109"/>
                  </a:lnTo>
                  <a:lnTo>
                    <a:pt x="39" y="104"/>
                  </a:lnTo>
                  <a:lnTo>
                    <a:pt x="31" y="97"/>
                  </a:lnTo>
                  <a:lnTo>
                    <a:pt x="31" y="92"/>
                  </a:lnTo>
                  <a:lnTo>
                    <a:pt x="39" y="84"/>
                  </a:lnTo>
                  <a:lnTo>
                    <a:pt x="42" y="82"/>
                  </a:lnTo>
                  <a:lnTo>
                    <a:pt x="50" y="79"/>
                  </a:lnTo>
                  <a:lnTo>
                    <a:pt x="58" y="77"/>
                  </a:lnTo>
                  <a:lnTo>
                    <a:pt x="62" y="74"/>
                  </a:lnTo>
                  <a:lnTo>
                    <a:pt x="66" y="72"/>
                  </a:lnTo>
                  <a:lnTo>
                    <a:pt x="66" y="69"/>
                  </a:lnTo>
                  <a:lnTo>
                    <a:pt x="66" y="67"/>
                  </a:lnTo>
                  <a:lnTo>
                    <a:pt x="66" y="64"/>
                  </a:lnTo>
                  <a:lnTo>
                    <a:pt x="70" y="62"/>
                  </a:lnTo>
                  <a:lnTo>
                    <a:pt x="70" y="59"/>
                  </a:lnTo>
                  <a:lnTo>
                    <a:pt x="74" y="52"/>
                  </a:lnTo>
                  <a:lnTo>
                    <a:pt x="74" y="50"/>
                  </a:lnTo>
                  <a:lnTo>
                    <a:pt x="74" y="47"/>
                  </a:lnTo>
                  <a:lnTo>
                    <a:pt x="74" y="45"/>
                  </a:lnTo>
                  <a:lnTo>
                    <a:pt x="77" y="45"/>
                  </a:lnTo>
                  <a:lnTo>
                    <a:pt x="81" y="45"/>
                  </a:lnTo>
                  <a:lnTo>
                    <a:pt x="85" y="42"/>
                  </a:lnTo>
                  <a:lnTo>
                    <a:pt x="89" y="40"/>
                  </a:lnTo>
                  <a:lnTo>
                    <a:pt x="97" y="37"/>
                  </a:lnTo>
                  <a:lnTo>
                    <a:pt x="108" y="37"/>
                  </a:lnTo>
                  <a:lnTo>
                    <a:pt x="120" y="37"/>
                  </a:lnTo>
                  <a:lnTo>
                    <a:pt x="124" y="35"/>
                  </a:lnTo>
                  <a:lnTo>
                    <a:pt x="136" y="35"/>
                  </a:lnTo>
                  <a:lnTo>
                    <a:pt x="147" y="32"/>
                  </a:lnTo>
                  <a:lnTo>
                    <a:pt x="151" y="32"/>
                  </a:lnTo>
                  <a:lnTo>
                    <a:pt x="167" y="25"/>
                  </a:lnTo>
                  <a:lnTo>
                    <a:pt x="171" y="22"/>
                  </a:lnTo>
                  <a:lnTo>
                    <a:pt x="178" y="22"/>
                  </a:lnTo>
                  <a:lnTo>
                    <a:pt x="190" y="20"/>
                  </a:lnTo>
                  <a:lnTo>
                    <a:pt x="198" y="22"/>
                  </a:lnTo>
                  <a:lnTo>
                    <a:pt x="209" y="22"/>
                  </a:lnTo>
                  <a:lnTo>
                    <a:pt x="221" y="22"/>
                  </a:lnTo>
                  <a:lnTo>
                    <a:pt x="221" y="20"/>
                  </a:lnTo>
                  <a:lnTo>
                    <a:pt x="229" y="18"/>
                  </a:lnTo>
                  <a:lnTo>
                    <a:pt x="233" y="13"/>
                  </a:lnTo>
                  <a:lnTo>
                    <a:pt x="233" y="13"/>
                  </a:lnTo>
                  <a:lnTo>
                    <a:pt x="229" y="10"/>
                  </a:lnTo>
                  <a:lnTo>
                    <a:pt x="240" y="10"/>
                  </a:lnTo>
                  <a:lnTo>
                    <a:pt x="248" y="8"/>
                  </a:lnTo>
                  <a:lnTo>
                    <a:pt x="260" y="5"/>
                  </a:lnTo>
                  <a:lnTo>
                    <a:pt x="268" y="3"/>
                  </a:lnTo>
                  <a:lnTo>
                    <a:pt x="275" y="5"/>
                  </a:lnTo>
                  <a:lnTo>
                    <a:pt x="283" y="3"/>
                  </a:lnTo>
                  <a:lnTo>
                    <a:pt x="291" y="3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49" y="0"/>
                  </a:lnTo>
                  <a:lnTo>
                    <a:pt x="349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4" y="3"/>
                  </a:lnTo>
                  <a:lnTo>
                    <a:pt x="392" y="5"/>
                  </a:lnTo>
                  <a:lnTo>
                    <a:pt x="400" y="5"/>
                  </a:lnTo>
                  <a:lnTo>
                    <a:pt x="396" y="8"/>
                  </a:lnTo>
                  <a:lnTo>
                    <a:pt x="400" y="8"/>
                  </a:lnTo>
                  <a:lnTo>
                    <a:pt x="407" y="8"/>
                  </a:lnTo>
                  <a:lnTo>
                    <a:pt x="419" y="10"/>
                  </a:lnTo>
                  <a:lnTo>
                    <a:pt x="427" y="8"/>
                  </a:lnTo>
                  <a:lnTo>
                    <a:pt x="435" y="8"/>
                  </a:lnTo>
                  <a:lnTo>
                    <a:pt x="446" y="8"/>
                  </a:lnTo>
                  <a:lnTo>
                    <a:pt x="458" y="8"/>
                  </a:lnTo>
                  <a:lnTo>
                    <a:pt x="466" y="8"/>
                  </a:lnTo>
                  <a:lnTo>
                    <a:pt x="477" y="8"/>
                  </a:lnTo>
                  <a:lnTo>
                    <a:pt x="485" y="8"/>
                  </a:lnTo>
                  <a:lnTo>
                    <a:pt x="493" y="10"/>
                  </a:lnTo>
                  <a:lnTo>
                    <a:pt x="501" y="10"/>
                  </a:lnTo>
                  <a:lnTo>
                    <a:pt x="512" y="10"/>
                  </a:lnTo>
                  <a:lnTo>
                    <a:pt x="520" y="10"/>
                  </a:lnTo>
                  <a:lnTo>
                    <a:pt x="528" y="15"/>
                  </a:lnTo>
                  <a:lnTo>
                    <a:pt x="528" y="20"/>
                  </a:lnTo>
                  <a:lnTo>
                    <a:pt x="520" y="22"/>
                  </a:lnTo>
                  <a:lnTo>
                    <a:pt x="508" y="20"/>
                  </a:lnTo>
                  <a:lnTo>
                    <a:pt x="493" y="20"/>
                  </a:lnTo>
                  <a:lnTo>
                    <a:pt x="481" y="18"/>
                  </a:lnTo>
                  <a:lnTo>
                    <a:pt x="473" y="18"/>
                  </a:lnTo>
                  <a:lnTo>
                    <a:pt x="462" y="18"/>
                  </a:lnTo>
                  <a:lnTo>
                    <a:pt x="450" y="18"/>
                  </a:lnTo>
                  <a:lnTo>
                    <a:pt x="439" y="20"/>
                  </a:lnTo>
                  <a:lnTo>
                    <a:pt x="427" y="22"/>
                  </a:lnTo>
                  <a:lnTo>
                    <a:pt x="419" y="22"/>
                  </a:lnTo>
                  <a:lnTo>
                    <a:pt x="423" y="25"/>
                  </a:lnTo>
                  <a:lnTo>
                    <a:pt x="423" y="25"/>
                  </a:lnTo>
                  <a:lnTo>
                    <a:pt x="415" y="30"/>
                  </a:lnTo>
                  <a:lnTo>
                    <a:pt x="407" y="32"/>
                  </a:lnTo>
                  <a:lnTo>
                    <a:pt x="407" y="35"/>
                  </a:lnTo>
                  <a:lnTo>
                    <a:pt x="404" y="37"/>
                  </a:lnTo>
                  <a:lnTo>
                    <a:pt x="400" y="37"/>
                  </a:lnTo>
                  <a:lnTo>
                    <a:pt x="384" y="37"/>
                  </a:lnTo>
                  <a:lnTo>
                    <a:pt x="376" y="37"/>
                  </a:lnTo>
                  <a:lnTo>
                    <a:pt x="369" y="35"/>
                  </a:lnTo>
                  <a:lnTo>
                    <a:pt x="361" y="37"/>
                  </a:lnTo>
                  <a:lnTo>
                    <a:pt x="349" y="37"/>
                  </a:lnTo>
                  <a:lnTo>
                    <a:pt x="345" y="37"/>
                  </a:lnTo>
                  <a:lnTo>
                    <a:pt x="341" y="37"/>
                  </a:lnTo>
                  <a:lnTo>
                    <a:pt x="330" y="45"/>
                  </a:lnTo>
                  <a:lnTo>
                    <a:pt x="322" y="50"/>
                  </a:lnTo>
                  <a:lnTo>
                    <a:pt x="322" y="52"/>
                  </a:lnTo>
                  <a:lnTo>
                    <a:pt x="322" y="50"/>
                  </a:lnTo>
                  <a:lnTo>
                    <a:pt x="318" y="50"/>
                  </a:lnTo>
                  <a:lnTo>
                    <a:pt x="314" y="50"/>
                  </a:lnTo>
                  <a:lnTo>
                    <a:pt x="303" y="50"/>
                  </a:lnTo>
                  <a:lnTo>
                    <a:pt x="291" y="50"/>
                  </a:lnTo>
                  <a:lnTo>
                    <a:pt x="287" y="50"/>
                  </a:lnTo>
                  <a:lnTo>
                    <a:pt x="287" y="52"/>
                  </a:lnTo>
                  <a:lnTo>
                    <a:pt x="287" y="55"/>
                  </a:lnTo>
                  <a:lnTo>
                    <a:pt x="283" y="55"/>
                  </a:lnTo>
                  <a:lnTo>
                    <a:pt x="283" y="57"/>
                  </a:lnTo>
                  <a:lnTo>
                    <a:pt x="275" y="57"/>
                  </a:lnTo>
                  <a:lnTo>
                    <a:pt x="268" y="59"/>
                  </a:lnTo>
                  <a:lnTo>
                    <a:pt x="256" y="62"/>
                  </a:lnTo>
                  <a:lnTo>
                    <a:pt x="248" y="62"/>
                  </a:lnTo>
                  <a:lnTo>
                    <a:pt x="248" y="64"/>
                  </a:lnTo>
                  <a:lnTo>
                    <a:pt x="248" y="67"/>
                  </a:lnTo>
                  <a:lnTo>
                    <a:pt x="252" y="67"/>
                  </a:lnTo>
                  <a:lnTo>
                    <a:pt x="244" y="72"/>
                  </a:lnTo>
                  <a:lnTo>
                    <a:pt x="233" y="77"/>
                  </a:lnTo>
                  <a:lnTo>
                    <a:pt x="233" y="82"/>
                  </a:lnTo>
                  <a:lnTo>
                    <a:pt x="237" y="87"/>
                  </a:lnTo>
                  <a:lnTo>
                    <a:pt x="233" y="92"/>
                  </a:lnTo>
                  <a:lnTo>
                    <a:pt x="217" y="92"/>
                  </a:lnTo>
                  <a:lnTo>
                    <a:pt x="213" y="92"/>
                  </a:lnTo>
                  <a:lnTo>
                    <a:pt x="206" y="89"/>
                  </a:lnTo>
                  <a:lnTo>
                    <a:pt x="194" y="89"/>
                  </a:lnTo>
                  <a:lnTo>
                    <a:pt x="182" y="87"/>
                  </a:lnTo>
                  <a:lnTo>
                    <a:pt x="178" y="87"/>
                  </a:lnTo>
                  <a:lnTo>
                    <a:pt x="174" y="89"/>
                  </a:lnTo>
                  <a:lnTo>
                    <a:pt x="167" y="94"/>
                  </a:lnTo>
                  <a:lnTo>
                    <a:pt x="163" y="97"/>
                  </a:lnTo>
                  <a:lnTo>
                    <a:pt x="167" y="99"/>
                  </a:lnTo>
                  <a:lnTo>
                    <a:pt x="171" y="99"/>
                  </a:lnTo>
                  <a:lnTo>
                    <a:pt x="163" y="104"/>
                  </a:lnTo>
                  <a:lnTo>
                    <a:pt x="159" y="104"/>
                  </a:lnTo>
                  <a:lnTo>
                    <a:pt x="163" y="104"/>
                  </a:lnTo>
                  <a:lnTo>
                    <a:pt x="163" y="104"/>
                  </a:lnTo>
                  <a:lnTo>
                    <a:pt x="155" y="104"/>
                  </a:lnTo>
                  <a:lnTo>
                    <a:pt x="147" y="109"/>
                  </a:lnTo>
                  <a:lnTo>
                    <a:pt x="132" y="109"/>
                  </a:lnTo>
                  <a:lnTo>
                    <a:pt x="124" y="111"/>
                  </a:lnTo>
                  <a:lnTo>
                    <a:pt x="120" y="111"/>
                  </a:lnTo>
                  <a:lnTo>
                    <a:pt x="116" y="111"/>
                  </a:lnTo>
                  <a:lnTo>
                    <a:pt x="112" y="111"/>
                  </a:lnTo>
                  <a:lnTo>
                    <a:pt x="108" y="116"/>
                  </a:lnTo>
                  <a:lnTo>
                    <a:pt x="108" y="119"/>
                  </a:lnTo>
                  <a:lnTo>
                    <a:pt x="124" y="119"/>
                  </a:lnTo>
                  <a:lnTo>
                    <a:pt x="136" y="119"/>
                  </a:lnTo>
                  <a:lnTo>
                    <a:pt x="140" y="121"/>
                  </a:lnTo>
                  <a:lnTo>
                    <a:pt x="136" y="121"/>
                  </a:lnTo>
                  <a:lnTo>
                    <a:pt x="147" y="121"/>
                  </a:lnTo>
                  <a:lnTo>
                    <a:pt x="159" y="116"/>
                  </a:lnTo>
                  <a:lnTo>
                    <a:pt x="167" y="116"/>
                  </a:lnTo>
                  <a:lnTo>
                    <a:pt x="171" y="116"/>
                  </a:lnTo>
                  <a:lnTo>
                    <a:pt x="182" y="114"/>
                  </a:lnTo>
                  <a:lnTo>
                    <a:pt x="190" y="111"/>
                  </a:lnTo>
                  <a:lnTo>
                    <a:pt x="194" y="114"/>
                  </a:lnTo>
                  <a:lnTo>
                    <a:pt x="202" y="114"/>
                  </a:lnTo>
                  <a:lnTo>
                    <a:pt x="209" y="111"/>
                  </a:lnTo>
                  <a:lnTo>
                    <a:pt x="221" y="111"/>
                  </a:lnTo>
                  <a:lnTo>
                    <a:pt x="229" y="116"/>
                  </a:lnTo>
                  <a:lnTo>
                    <a:pt x="229" y="119"/>
                  </a:lnTo>
                  <a:lnTo>
                    <a:pt x="237" y="119"/>
                  </a:lnTo>
                  <a:lnTo>
                    <a:pt x="240" y="119"/>
                  </a:lnTo>
                  <a:lnTo>
                    <a:pt x="248" y="121"/>
                  </a:lnTo>
                  <a:lnTo>
                    <a:pt x="256" y="121"/>
                  </a:lnTo>
                  <a:lnTo>
                    <a:pt x="268" y="119"/>
                  </a:lnTo>
                  <a:lnTo>
                    <a:pt x="283" y="116"/>
                  </a:lnTo>
                  <a:lnTo>
                    <a:pt x="287" y="116"/>
                  </a:lnTo>
                  <a:lnTo>
                    <a:pt x="287" y="114"/>
                  </a:lnTo>
                  <a:lnTo>
                    <a:pt x="287" y="111"/>
                  </a:lnTo>
                  <a:lnTo>
                    <a:pt x="287" y="106"/>
                  </a:lnTo>
                  <a:lnTo>
                    <a:pt x="295" y="106"/>
                  </a:lnTo>
                  <a:lnTo>
                    <a:pt x="306" y="106"/>
                  </a:lnTo>
                  <a:lnTo>
                    <a:pt x="318" y="106"/>
                  </a:lnTo>
                  <a:lnTo>
                    <a:pt x="330" y="109"/>
                  </a:lnTo>
                  <a:lnTo>
                    <a:pt x="341" y="111"/>
                  </a:lnTo>
                  <a:lnTo>
                    <a:pt x="349" y="111"/>
                  </a:lnTo>
                  <a:lnTo>
                    <a:pt x="361" y="111"/>
                  </a:lnTo>
                  <a:lnTo>
                    <a:pt x="369" y="111"/>
                  </a:lnTo>
                  <a:lnTo>
                    <a:pt x="376" y="116"/>
                  </a:lnTo>
                  <a:lnTo>
                    <a:pt x="376" y="119"/>
                  </a:lnTo>
                  <a:lnTo>
                    <a:pt x="384" y="124"/>
                  </a:lnTo>
                  <a:lnTo>
                    <a:pt x="388" y="129"/>
                  </a:lnTo>
                  <a:lnTo>
                    <a:pt x="388" y="129"/>
                  </a:lnTo>
                  <a:lnTo>
                    <a:pt x="384" y="129"/>
                  </a:lnTo>
                  <a:lnTo>
                    <a:pt x="380" y="126"/>
                  </a:lnTo>
                  <a:lnTo>
                    <a:pt x="376" y="124"/>
                  </a:lnTo>
                  <a:lnTo>
                    <a:pt x="369" y="124"/>
                  </a:lnTo>
                  <a:lnTo>
                    <a:pt x="361" y="124"/>
                  </a:lnTo>
                  <a:lnTo>
                    <a:pt x="357" y="126"/>
                  </a:lnTo>
                  <a:lnTo>
                    <a:pt x="353" y="131"/>
                  </a:lnTo>
                  <a:lnTo>
                    <a:pt x="345" y="134"/>
                  </a:lnTo>
                  <a:lnTo>
                    <a:pt x="334" y="136"/>
                  </a:lnTo>
                  <a:lnTo>
                    <a:pt x="334" y="138"/>
                  </a:lnTo>
                  <a:lnTo>
                    <a:pt x="330" y="138"/>
                  </a:lnTo>
                  <a:lnTo>
                    <a:pt x="318" y="141"/>
                  </a:lnTo>
                  <a:lnTo>
                    <a:pt x="306" y="143"/>
                  </a:lnTo>
                  <a:lnTo>
                    <a:pt x="306" y="146"/>
                  </a:lnTo>
                  <a:lnTo>
                    <a:pt x="306" y="146"/>
                  </a:lnTo>
                  <a:lnTo>
                    <a:pt x="303" y="148"/>
                  </a:lnTo>
                  <a:lnTo>
                    <a:pt x="295" y="148"/>
                  </a:lnTo>
                  <a:lnTo>
                    <a:pt x="287" y="151"/>
                  </a:lnTo>
                  <a:lnTo>
                    <a:pt x="275" y="151"/>
                  </a:lnTo>
                  <a:lnTo>
                    <a:pt x="272" y="151"/>
                  </a:lnTo>
                  <a:lnTo>
                    <a:pt x="268" y="148"/>
                  </a:lnTo>
                  <a:lnTo>
                    <a:pt x="268" y="146"/>
                  </a:lnTo>
                  <a:lnTo>
                    <a:pt x="260" y="148"/>
                  </a:lnTo>
                  <a:lnTo>
                    <a:pt x="256" y="153"/>
                  </a:lnTo>
                  <a:lnTo>
                    <a:pt x="244" y="161"/>
                  </a:lnTo>
                  <a:lnTo>
                    <a:pt x="240" y="168"/>
                  </a:lnTo>
                  <a:lnTo>
                    <a:pt x="237" y="168"/>
                  </a:lnTo>
                  <a:lnTo>
                    <a:pt x="233" y="171"/>
                  </a:lnTo>
                  <a:lnTo>
                    <a:pt x="229" y="171"/>
                  </a:lnTo>
                  <a:lnTo>
                    <a:pt x="221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6" y="173"/>
                  </a:lnTo>
                  <a:lnTo>
                    <a:pt x="206" y="175"/>
                  </a:lnTo>
                  <a:lnTo>
                    <a:pt x="202" y="180"/>
                  </a:lnTo>
                  <a:lnTo>
                    <a:pt x="194" y="183"/>
                  </a:lnTo>
                  <a:lnTo>
                    <a:pt x="198" y="183"/>
                  </a:lnTo>
                  <a:lnTo>
                    <a:pt x="198" y="185"/>
                  </a:lnTo>
                  <a:lnTo>
                    <a:pt x="194" y="190"/>
                  </a:lnTo>
                  <a:lnTo>
                    <a:pt x="186" y="190"/>
                  </a:lnTo>
                  <a:lnTo>
                    <a:pt x="182" y="190"/>
                  </a:lnTo>
                  <a:lnTo>
                    <a:pt x="178" y="190"/>
                  </a:lnTo>
                  <a:lnTo>
                    <a:pt x="167" y="193"/>
                  </a:lnTo>
                  <a:lnTo>
                    <a:pt x="159" y="193"/>
                  </a:lnTo>
                  <a:lnTo>
                    <a:pt x="155" y="190"/>
                  </a:lnTo>
                  <a:lnTo>
                    <a:pt x="155" y="190"/>
                  </a:lnTo>
                  <a:lnTo>
                    <a:pt x="155" y="195"/>
                  </a:lnTo>
                  <a:lnTo>
                    <a:pt x="151" y="205"/>
                  </a:lnTo>
                  <a:lnTo>
                    <a:pt x="147" y="210"/>
                  </a:lnTo>
                  <a:lnTo>
                    <a:pt x="140" y="213"/>
                  </a:lnTo>
                  <a:lnTo>
                    <a:pt x="136" y="213"/>
                  </a:lnTo>
                  <a:lnTo>
                    <a:pt x="124" y="208"/>
                  </a:lnTo>
                  <a:lnTo>
                    <a:pt x="112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1" y="208"/>
                  </a:lnTo>
                  <a:lnTo>
                    <a:pt x="89" y="203"/>
                  </a:lnTo>
                  <a:lnTo>
                    <a:pt x="85" y="200"/>
                  </a:lnTo>
                  <a:lnTo>
                    <a:pt x="77" y="195"/>
                  </a:lnTo>
                  <a:lnTo>
                    <a:pt x="74" y="195"/>
                  </a:lnTo>
                  <a:lnTo>
                    <a:pt x="62" y="190"/>
                  </a:lnTo>
                  <a:lnTo>
                    <a:pt x="58" y="183"/>
                  </a:lnTo>
                  <a:lnTo>
                    <a:pt x="54" y="178"/>
                  </a:lnTo>
                  <a:lnTo>
                    <a:pt x="54" y="173"/>
                  </a:lnTo>
                  <a:lnTo>
                    <a:pt x="58" y="168"/>
                  </a:lnTo>
                  <a:lnTo>
                    <a:pt x="66" y="168"/>
                  </a:lnTo>
                  <a:lnTo>
                    <a:pt x="66" y="168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7" name="Freeform 277"/>
            <p:cNvSpPr>
              <a:spLocks/>
            </p:cNvSpPr>
            <p:nvPr/>
          </p:nvSpPr>
          <p:spPr bwMode="auto">
            <a:xfrm>
              <a:off x="5236" y="3093"/>
              <a:ext cx="256" cy="84"/>
            </a:xfrm>
            <a:custGeom>
              <a:avLst/>
              <a:gdLst/>
              <a:ahLst/>
              <a:cxnLst>
                <a:cxn ang="0">
                  <a:pos x="73" y="40"/>
                </a:cxn>
                <a:cxn ang="0">
                  <a:pos x="77" y="30"/>
                </a:cxn>
                <a:cxn ang="0">
                  <a:pos x="81" y="20"/>
                </a:cxn>
                <a:cxn ang="0">
                  <a:pos x="93" y="18"/>
                </a:cxn>
                <a:cxn ang="0">
                  <a:pos x="120" y="13"/>
                </a:cxn>
                <a:cxn ang="0">
                  <a:pos x="128" y="13"/>
                </a:cxn>
                <a:cxn ang="0">
                  <a:pos x="139" y="8"/>
                </a:cxn>
                <a:cxn ang="0">
                  <a:pos x="151" y="0"/>
                </a:cxn>
                <a:cxn ang="0">
                  <a:pos x="163" y="3"/>
                </a:cxn>
                <a:cxn ang="0">
                  <a:pos x="174" y="3"/>
                </a:cxn>
                <a:cxn ang="0">
                  <a:pos x="194" y="5"/>
                </a:cxn>
                <a:cxn ang="0">
                  <a:pos x="209" y="5"/>
                </a:cxn>
                <a:cxn ang="0">
                  <a:pos x="225" y="8"/>
                </a:cxn>
                <a:cxn ang="0">
                  <a:pos x="244" y="10"/>
                </a:cxn>
                <a:cxn ang="0">
                  <a:pos x="256" y="10"/>
                </a:cxn>
                <a:cxn ang="0">
                  <a:pos x="252" y="23"/>
                </a:cxn>
                <a:cxn ang="0">
                  <a:pos x="248" y="35"/>
                </a:cxn>
                <a:cxn ang="0">
                  <a:pos x="236" y="45"/>
                </a:cxn>
                <a:cxn ang="0">
                  <a:pos x="232" y="47"/>
                </a:cxn>
                <a:cxn ang="0">
                  <a:pos x="205" y="35"/>
                </a:cxn>
                <a:cxn ang="0">
                  <a:pos x="178" y="37"/>
                </a:cxn>
                <a:cxn ang="0">
                  <a:pos x="174" y="42"/>
                </a:cxn>
                <a:cxn ang="0">
                  <a:pos x="170" y="42"/>
                </a:cxn>
                <a:cxn ang="0">
                  <a:pos x="151" y="47"/>
                </a:cxn>
                <a:cxn ang="0">
                  <a:pos x="139" y="47"/>
                </a:cxn>
                <a:cxn ang="0">
                  <a:pos x="135" y="47"/>
                </a:cxn>
                <a:cxn ang="0">
                  <a:pos x="112" y="55"/>
                </a:cxn>
                <a:cxn ang="0">
                  <a:pos x="104" y="60"/>
                </a:cxn>
                <a:cxn ang="0">
                  <a:pos x="89" y="69"/>
                </a:cxn>
                <a:cxn ang="0">
                  <a:pos x="81" y="74"/>
                </a:cxn>
                <a:cxn ang="0">
                  <a:pos x="62" y="74"/>
                </a:cxn>
                <a:cxn ang="0">
                  <a:pos x="50" y="74"/>
                </a:cxn>
                <a:cxn ang="0">
                  <a:pos x="34" y="79"/>
                </a:cxn>
                <a:cxn ang="0">
                  <a:pos x="23" y="82"/>
                </a:cxn>
                <a:cxn ang="0">
                  <a:pos x="7" y="84"/>
                </a:cxn>
                <a:cxn ang="0">
                  <a:pos x="0" y="77"/>
                </a:cxn>
                <a:cxn ang="0">
                  <a:pos x="15" y="72"/>
                </a:cxn>
                <a:cxn ang="0">
                  <a:pos x="38" y="65"/>
                </a:cxn>
                <a:cxn ang="0">
                  <a:pos x="54" y="60"/>
                </a:cxn>
                <a:cxn ang="0">
                  <a:pos x="69" y="50"/>
                </a:cxn>
                <a:cxn ang="0">
                  <a:pos x="73" y="47"/>
                </a:cxn>
              </a:cxnLst>
              <a:rect l="0" t="0" r="r" b="b"/>
              <a:pathLst>
                <a:path w="256" h="84">
                  <a:moveTo>
                    <a:pt x="73" y="47"/>
                  </a:moveTo>
                  <a:lnTo>
                    <a:pt x="73" y="40"/>
                  </a:lnTo>
                  <a:lnTo>
                    <a:pt x="77" y="35"/>
                  </a:lnTo>
                  <a:lnTo>
                    <a:pt x="77" y="30"/>
                  </a:lnTo>
                  <a:lnTo>
                    <a:pt x="81" y="25"/>
                  </a:lnTo>
                  <a:lnTo>
                    <a:pt x="81" y="20"/>
                  </a:lnTo>
                  <a:lnTo>
                    <a:pt x="85" y="18"/>
                  </a:lnTo>
                  <a:lnTo>
                    <a:pt x="93" y="18"/>
                  </a:lnTo>
                  <a:lnTo>
                    <a:pt x="108" y="15"/>
                  </a:lnTo>
                  <a:lnTo>
                    <a:pt x="120" y="13"/>
                  </a:lnTo>
                  <a:lnTo>
                    <a:pt x="124" y="13"/>
                  </a:lnTo>
                  <a:lnTo>
                    <a:pt x="128" y="13"/>
                  </a:lnTo>
                  <a:lnTo>
                    <a:pt x="132" y="13"/>
                  </a:lnTo>
                  <a:lnTo>
                    <a:pt x="139" y="8"/>
                  </a:lnTo>
                  <a:lnTo>
                    <a:pt x="147" y="5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3" y="3"/>
                  </a:lnTo>
                  <a:lnTo>
                    <a:pt x="166" y="3"/>
                  </a:lnTo>
                  <a:lnTo>
                    <a:pt x="174" y="3"/>
                  </a:lnTo>
                  <a:lnTo>
                    <a:pt x="186" y="5"/>
                  </a:lnTo>
                  <a:lnTo>
                    <a:pt x="194" y="5"/>
                  </a:lnTo>
                  <a:lnTo>
                    <a:pt x="201" y="5"/>
                  </a:lnTo>
                  <a:lnTo>
                    <a:pt x="209" y="5"/>
                  </a:lnTo>
                  <a:lnTo>
                    <a:pt x="217" y="8"/>
                  </a:lnTo>
                  <a:lnTo>
                    <a:pt x="225" y="8"/>
                  </a:lnTo>
                  <a:lnTo>
                    <a:pt x="236" y="8"/>
                  </a:lnTo>
                  <a:lnTo>
                    <a:pt x="244" y="10"/>
                  </a:lnTo>
                  <a:lnTo>
                    <a:pt x="252" y="10"/>
                  </a:lnTo>
                  <a:lnTo>
                    <a:pt x="256" y="10"/>
                  </a:lnTo>
                  <a:lnTo>
                    <a:pt x="256" y="15"/>
                  </a:lnTo>
                  <a:lnTo>
                    <a:pt x="252" y="23"/>
                  </a:lnTo>
                  <a:lnTo>
                    <a:pt x="248" y="30"/>
                  </a:lnTo>
                  <a:lnTo>
                    <a:pt x="248" y="35"/>
                  </a:lnTo>
                  <a:lnTo>
                    <a:pt x="244" y="42"/>
                  </a:lnTo>
                  <a:lnTo>
                    <a:pt x="236" y="45"/>
                  </a:lnTo>
                  <a:lnTo>
                    <a:pt x="240" y="47"/>
                  </a:lnTo>
                  <a:lnTo>
                    <a:pt x="232" y="47"/>
                  </a:lnTo>
                  <a:lnTo>
                    <a:pt x="217" y="40"/>
                  </a:lnTo>
                  <a:lnTo>
                    <a:pt x="205" y="35"/>
                  </a:lnTo>
                  <a:lnTo>
                    <a:pt x="190" y="32"/>
                  </a:lnTo>
                  <a:lnTo>
                    <a:pt x="178" y="37"/>
                  </a:lnTo>
                  <a:lnTo>
                    <a:pt x="170" y="40"/>
                  </a:lnTo>
                  <a:lnTo>
                    <a:pt x="174" y="42"/>
                  </a:lnTo>
                  <a:lnTo>
                    <a:pt x="174" y="42"/>
                  </a:lnTo>
                  <a:lnTo>
                    <a:pt x="170" y="42"/>
                  </a:lnTo>
                  <a:lnTo>
                    <a:pt x="163" y="47"/>
                  </a:lnTo>
                  <a:lnTo>
                    <a:pt x="151" y="47"/>
                  </a:lnTo>
                  <a:lnTo>
                    <a:pt x="147" y="47"/>
                  </a:lnTo>
                  <a:lnTo>
                    <a:pt x="139" y="47"/>
                  </a:lnTo>
                  <a:lnTo>
                    <a:pt x="139" y="47"/>
                  </a:lnTo>
                  <a:lnTo>
                    <a:pt x="135" y="47"/>
                  </a:lnTo>
                  <a:lnTo>
                    <a:pt x="124" y="52"/>
                  </a:lnTo>
                  <a:lnTo>
                    <a:pt x="112" y="55"/>
                  </a:lnTo>
                  <a:lnTo>
                    <a:pt x="108" y="57"/>
                  </a:lnTo>
                  <a:lnTo>
                    <a:pt x="104" y="60"/>
                  </a:lnTo>
                  <a:lnTo>
                    <a:pt x="100" y="65"/>
                  </a:lnTo>
                  <a:lnTo>
                    <a:pt x="89" y="69"/>
                  </a:lnTo>
                  <a:lnTo>
                    <a:pt x="85" y="72"/>
                  </a:lnTo>
                  <a:lnTo>
                    <a:pt x="81" y="74"/>
                  </a:lnTo>
                  <a:lnTo>
                    <a:pt x="73" y="74"/>
                  </a:lnTo>
                  <a:lnTo>
                    <a:pt x="62" y="74"/>
                  </a:lnTo>
                  <a:lnTo>
                    <a:pt x="54" y="74"/>
                  </a:lnTo>
                  <a:lnTo>
                    <a:pt x="50" y="74"/>
                  </a:lnTo>
                  <a:lnTo>
                    <a:pt x="42" y="77"/>
                  </a:lnTo>
                  <a:lnTo>
                    <a:pt x="34" y="79"/>
                  </a:lnTo>
                  <a:lnTo>
                    <a:pt x="31" y="82"/>
                  </a:lnTo>
                  <a:lnTo>
                    <a:pt x="23" y="82"/>
                  </a:lnTo>
                  <a:lnTo>
                    <a:pt x="15" y="84"/>
                  </a:lnTo>
                  <a:lnTo>
                    <a:pt x="7" y="84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7" y="74"/>
                  </a:lnTo>
                  <a:lnTo>
                    <a:pt x="15" y="72"/>
                  </a:lnTo>
                  <a:lnTo>
                    <a:pt x="27" y="67"/>
                  </a:lnTo>
                  <a:lnTo>
                    <a:pt x="38" y="65"/>
                  </a:lnTo>
                  <a:lnTo>
                    <a:pt x="46" y="62"/>
                  </a:lnTo>
                  <a:lnTo>
                    <a:pt x="54" y="60"/>
                  </a:lnTo>
                  <a:lnTo>
                    <a:pt x="62" y="55"/>
                  </a:lnTo>
                  <a:lnTo>
                    <a:pt x="69" y="50"/>
                  </a:lnTo>
                  <a:lnTo>
                    <a:pt x="73" y="47"/>
                  </a:lnTo>
                  <a:lnTo>
                    <a:pt x="73" y="47"/>
                  </a:lnTo>
                  <a:close/>
                </a:path>
              </a:pathLst>
            </a:custGeom>
            <a:solidFill>
              <a:srgbClr val="599E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8" name="Freeform 278"/>
            <p:cNvSpPr>
              <a:spLocks/>
            </p:cNvSpPr>
            <p:nvPr/>
          </p:nvSpPr>
          <p:spPr bwMode="auto">
            <a:xfrm>
              <a:off x="2545" y="3802"/>
              <a:ext cx="248" cy="138"/>
            </a:xfrm>
            <a:custGeom>
              <a:avLst/>
              <a:gdLst/>
              <a:ahLst/>
              <a:cxnLst>
                <a:cxn ang="0">
                  <a:pos x="15" y="37"/>
                </a:cxn>
                <a:cxn ang="0">
                  <a:pos x="8" y="44"/>
                </a:cxn>
                <a:cxn ang="0">
                  <a:pos x="4" y="52"/>
                </a:cxn>
                <a:cxn ang="0">
                  <a:pos x="0" y="59"/>
                </a:cxn>
                <a:cxn ang="0">
                  <a:pos x="0" y="66"/>
                </a:cxn>
                <a:cxn ang="0">
                  <a:pos x="0" y="74"/>
                </a:cxn>
                <a:cxn ang="0">
                  <a:pos x="4" y="81"/>
                </a:cxn>
                <a:cxn ang="0">
                  <a:pos x="11" y="89"/>
                </a:cxn>
                <a:cxn ang="0">
                  <a:pos x="19" y="98"/>
                </a:cxn>
                <a:cxn ang="0">
                  <a:pos x="23" y="103"/>
                </a:cxn>
                <a:cxn ang="0">
                  <a:pos x="35" y="111"/>
                </a:cxn>
                <a:cxn ang="0">
                  <a:pos x="46" y="116"/>
                </a:cxn>
                <a:cxn ang="0">
                  <a:pos x="58" y="123"/>
                </a:cxn>
                <a:cxn ang="0">
                  <a:pos x="66" y="126"/>
                </a:cxn>
                <a:cxn ang="0">
                  <a:pos x="81" y="131"/>
                </a:cxn>
                <a:cxn ang="0">
                  <a:pos x="93" y="133"/>
                </a:cxn>
                <a:cxn ang="0">
                  <a:pos x="105" y="138"/>
                </a:cxn>
                <a:cxn ang="0">
                  <a:pos x="116" y="138"/>
                </a:cxn>
                <a:cxn ang="0">
                  <a:pos x="132" y="138"/>
                </a:cxn>
                <a:cxn ang="0">
                  <a:pos x="143" y="138"/>
                </a:cxn>
                <a:cxn ang="0">
                  <a:pos x="155" y="138"/>
                </a:cxn>
                <a:cxn ang="0">
                  <a:pos x="163" y="135"/>
                </a:cxn>
                <a:cxn ang="0">
                  <a:pos x="175" y="133"/>
                </a:cxn>
                <a:cxn ang="0">
                  <a:pos x="186" y="131"/>
                </a:cxn>
                <a:cxn ang="0">
                  <a:pos x="198" y="128"/>
                </a:cxn>
                <a:cxn ang="0">
                  <a:pos x="206" y="123"/>
                </a:cxn>
                <a:cxn ang="0">
                  <a:pos x="213" y="118"/>
                </a:cxn>
                <a:cxn ang="0">
                  <a:pos x="217" y="113"/>
                </a:cxn>
                <a:cxn ang="0">
                  <a:pos x="229" y="111"/>
                </a:cxn>
                <a:cxn ang="0">
                  <a:pos x="237" y="103"/>
                </a:cxn>
                <a:cxn ang="0">
                  <a:pos x="244" y="98"/>
                </a:cxn>
                <a:cxn ang="0">
                  <a:pos x="244" y="91"/>
                </a:cxn>
                <a:cxn ang="0">
                  <a:pos x="248" y="84"/>
                </a:cxn>
                <a:cxn ang="0">
                  <a:pos x="244" y="74"/>
                </a:cxn>
                <a:cxn ang="0">
                  <a:pos x="244" y="66"/>
                </a:cxn>
                <a:cxn ang="0">
                  <a:pos x="241" y="56"/>
                </a:cxn>
                <a:cxn ang="0">
                  <a:pos x="237" y="52"/>
                </a:cxn>
                <a:cxn ang="0">
                  <a:pos x="233" y="42"/>
                </a:cxn>
                <a:cxn ang="0">
                  <a:pos x="225" y="37"/>
                </a:cxn>
                <a:cxn ang="0">
                  <a:pos x="217" y="29"/>
                </a:cxn>
                <a:cxn ang="0">
                  <a:pos x="209" y="22"/>
                </a:cxn>
                <a:cxn ang="0">
                  <a:pos x="198" y="15"/>
                </a:cxn>
                <a:cxn ang="0">
                  <a:pos x="190" y="10"/>
                </a:cxn>
                <a:cxn ang="0">
                  <a:pos x="182" y="2"/>
                </a:cxn>
                <a:cxn ang="0">
                  <a:pos x="171" y="0"/>
                </a:cxn>
                <a:cxn ang="0">
                  <a:pos x="155" y="0"/>
                </a:cxn>
                <a:cxn ang="0">
                  <a:pos x="140" y="2"/>
                </a:cxn>
                <a:cxn ang="0">
                  <a:pos x="132" y="2"/>
                </a:cxn>
                <a:cxn ang="0">
                  <a:pos x="120" y="2"/>
                </a:cxn>
                <a:cxn ang="0">
                  <a:pos x="112" y="5"/>
                </a:cxn>
                <a:cxn ang="0">
                  <a:pos x="101" y="7"/>
                </a:cxn>
                <a:cxn ang="0">
                  <a:pos x="93" y="7"/>
                </a:cxn>
                <a:cxn ang="0">
                  <a:pos x="81" y="10"/>
                </a:cxn>
                <a:cxn ang="0">
                  <a:pos x="74" y="10"/>
                </a:cxn>
                <a:cxn ang="0">
                  <a:pos x="66" y="12"/>
                </a:cxn>
                <a:cxn ang="0">
                  <a:pos x="50" y="15"/>
                </a:cxn>
                <a:cxn ang="0">
                  <a:pos x="43" y="17"/>
                </a:cxn>
                <a:cxn ang="0">
                  <a:pos x="35" y="17"/>
                </a:cxn>
                <a:cxn ang="0">
                  <a:pos x="35" y="19"/>
                </a:cxn>
                <a:cxn ang="0">
                  <a:pos x="15" y="37"/>
                </a:cxn>
                <a:cxn ang="0">
                  <a:pos x="15" y="37"/>
                </a:cxn>
              </a:cxnLst>
              <a:rect l="0" t="0" r="r" b="b"/>
              <a:pathLst>
                <a:path w="248" h="138">
                  <a:moveTo>
                    <a:pt x="15" y="37"/>
                  </a:moveTo>
                  <a:lnTo>
                    <a:pt x="8" y="44"/>
                  </a:lnTo>
                  <a:lnTo>
                    <a:pt x="4" y="52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0" y="74"/>
                  </a:lnTo>
                  <a:lnTo>
                    <a:pt x="4" y="81"/>
                  </a:lnTo>
                  <a:lnTo>
                    <a:pt x="11" y="89"/>
                  </a:lnTo>
                  <a:lnTo>
                    <a:pt x="19" y="98"/>
                  </a:lnTo>
                  <a:lnTo>
                    <a:pt x="23" y="103"/>
                  </a:lnTo>
                  <a:lnTo>
                    <a:pt x="35" y="111"/>
                  </a:lnTo>
                  <a:lnTo>
                    <a:pt x="46" y="116"/>
                  </a:lnTo>
                  <a:lnTo>
                    <a:pt x="58" y="123"/>
                  </a:lnTo>
                  <a:lnTo>
                    <a:pt x="66" y="126"/>
                  </a:lnTo>
                  <a:lnTo>
                    <a:pt x="81" y="131"/>
                  </a:lnTo>
                  <a:lnTo>
                    <a:pt x="93" y="133"/>
                  </a:lnTo>
                  <a:lnTo>
                    <a:pt x="105" y="138"/>
                  </a:lnTo>
                  <a:lnTo>
                    <a:pt x="116" y="138"/>
                  </a:lnTo>
                  <a:lnTo>
                    <a:pt x="132" y="138"/>
                  </a:lnTo>
                  <a:lnTo>
                    <a:pt x="143" y="138"/>
                  </a:lnTo>
                  <a:lnTo>
                    <a:pt x="155" y="138"/>
                  </a:lnTo>
                  <a:lnTo>
                    <a:pt x="163" y="135"/>
                  </a:lnTo>
                  <a:lnTo>
                    <a:pt x="175" y="133"/>
                  </a:lnTo>
                  <a:lnTo>
                    <a:pt x="186" y="131"/>
                  </a:lnTo>
                  <a:lnTo>
                    <a:pt x="198" y="128"/>
                  </a:lnTo>
                  <a:lnTo>
                    <a:pt x="206" y="123"/>
                  </a:lnTo>
                  <a:lnTo>
                    <a:pt x="213" y="118"/>
                  </a:lnTo>
                  <a:lnTo>
                    <a:pt x="217" y="113"/>
                  </a:lnTo>
                  <a:lnTo>
                    <a:pt x="229" y="111"/>
                  </a:lnTo>
                  <a:lnTo>
                    <a:pt x="237" y="103"/>
                  </a:lnTo>
                  <a:lnTo>
                    <a:pt x="244" y="98"/>
                  </a:lnTo>
                  <a:lnTo>
                    <a:pt x="244" y="91"/>
                  </a:lnTo>
                  <a:lnTo>
                    <a:pt x="248" y="84"/>
                  </a:lnTo>
                  <a:lnTo>
                    <a:pt x="244" y="74"/>
                  </a:lnTo>
                  <a:lnTo>
                    <a:pt x="244" y="6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3" y="42"/>
                  </a:lnTo>
                  <a:lnTo>
                    <a:pt x="225" y="37"/>
                  </a:lnTo>
                  <a:lnTo>
                    <a:pt x="217" y="29"/>
                  </a:lnTo>
                  <a:lnTo>
                    <a:pt x="209" y="22"/>
                  </a:lnTo>
                  <a:lnTo>
                    <a:pt x="198" y="15"/>
                  </a:lnTo>
                  <a:lnTo>
                    <a:pt x="190" y="10"/>
                  </a:lnTo>
                  <a:lnTo>
                    <a:pt x="182" y="2"/>
                  </a:lnTo>
                  <a:lnTo>
                    <a:pt x="171" y="0"/>
                  </a:lnTo>
                  <a:lnTo>
                    <a:pt x="155" y="0"/>
                  </a:lnTo>
                  <a:lnTo>
                    <a:pt x="140" y="2"/>
                  </a:lnTo>
                  <a:lnTo>
                    <a:pt x="132" y="2"/>
                  </a:lnTo>
                  <a:lnTo>
                    <a:pt x="120" y="2"/>
                  </a:lnTo>
                  <a:lnTo>
                    <a:pt x="112" y="5"/>
                  </a:lnTo>
                  <a:lnTo>
                    <a:pt x="101" y="7"/>
                  </a:lnTo>
                  <a:lnTo>
                    <a:pt x="93" y="7"/>
                  </a:lnTo>
                  <a:lnTo>
                    <a:pt x="81" y="10"/>
                  </a:lnTo>
                  <a:lnTo>
                    <a:pt x="74" y="10"/>
                  </a:lnTo>
                  <a:lnTo>
                    <a:pt x="66" y="12"/>
                  </a:lnTo>
                  <a:lnTo>
                    <a:pt x="50" y="15"/>
                  </a:lnTo>
                  <a:lnTo>
                    <a:pt x="43" y="17"/>
                  </a:lnTo>
                  <a:lnTo>
                    <a:pt x="35" y="17"/>
                  </a:lnTo>
                  <a:lnTo>
                    <a:pt x="35" y="19"/>
                  </a:lnTo>
                  <a:lnTo>
                    <a:pt x="15" y="37"/>
                  </a:lnTo>
                  <a:lnTo>
                    <a:pt x="15" y="3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9" name="Freeform 279"/>
            <p:cNvSpPr>
              <a:spLocks/>
            </p:cNvSpPr>
            <p:nvPr/>
          </p:nvSpPr>
          <p:spPr bwMode="auto">
            <a:xfrm>
              <a:off x="2708" y="3895"/>
              <a:ext cx="101" cy="1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3"/>
                </a:cxn>
                <a:cxn ang="0">
                  <a:pos x="19" y="5"/>
                </a:cxn>
                <a:cxn ang="0">
                  <a:pos x="35" y="5"/>
                </a:cxn>
                <a:cxn ang="0">
                  <a:pos x="50" y="5"/>
                </a:cxn>
                <a:cxn ang="0">
                  <a:pos x="66" y="5"/>
                </a:cxn>
                <a:cxn ang="0">
                  <a:pos x="81" y="3"/>
                </a:cxn>
                <a:cxn ang="0">
                  <a:pos x="89" y="3"/>
                </a:cxn>
                <a:cxn ang="0">
                  <a:pos x="97" y="0"/>
                </a:cxn>
                <a:cxn ang="0">
                  <a:pos x="101" y="0"/>
                </a:cxn>
                <a:cxn ang="0">
                  <a:pos x="101" y="5"/>
                </a:cxn>
                <a:cxn ang="0">
                  <a:pos x="101" y="10"/>
                </a:cxn>
                <a:cxn ang="0">
                  <a:pos x="101" y="13"/>
                </a:cxn>
                <a:cxn ang="0">
                  <a:pos x="97" y="13"/>
                </a:cxn>
                <a:cxn ang="0">
                  <a:pos x="85" y="13"/>
                </a:cxn>
                <a:cxn ang="0">
                  <a:pos x="78" y="13"/>
                </a:cxn>
                <a:cxn ang="0">
                  <a:pos x="70" y="15"/>
                </a:cxn>
                <a:cxn ang="0">
                  <a:pos x="58" y="15"/>
                </a:cxn>
                <a:cxn ang="0">
                  <a:pos x="50" y="15"/>
                </a:cxn>
                <a:cxn ang="0">
                  <a:pos x="43" y="13"/>
                </a:cxn>
                <a:cxn ang="0">
                  <a:pos x="35" y="13"/>
                </a:cxn>
                <a:cxn ang="0">
                  <a:pos x="23" y="10"/>
                </a:cxn>
                <a:cxn ang="0">
                  <a:pos x="15" y="10"/>
                </a:cxn>
                <a:cxn ang="0">
                  <a:pos x="4" y="5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01" h="15">
                  <a:moveTo>
                    <a:pt x="4" y="0"/>
                  </a:moveTo>
                  <a:lnTo>
                    <a:pt x="8" y="3"/>
                  </a:lnTo>
                  <a:lnTo>
                    <a:pt x="19" y="5"/>
                  </a:lnTo>
                  <a:lnTo>
                    <a:pt x="35" y="5"/>
                  </a:lnTo>
                  <a:lnTo>
                    <a:pt x="50" y="5"/>
                  </a:lnTo>
                  <a:lnTo>
                    <a:pt x="66" y="5"/>
                  </a:lnTo>
                  <a:lnTo>
                    <a:pt x="81" y="3"/>
                  </a:lnTo>
                  <a:lnTo>
                    <a:pt x="89" y="3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1" y="5"/>
                  </a:lnTo>
                  <a:lnTo>
                    <a:pt x="101" y="10"/>
                  </a:lnTo>
                  <a:lnTo>
                    <a:pt x="101" y="13"/>
                  </a:lnTo>
                  <a:lnTo>
                    <a:pt x="97" y="13"/>
                  </a:lnTo>
                  <a:lnTo>
                    <a:pt x="85" y="13"/>
                  </a:lnTo>
                  <a:lnTo>
                    <a:pt x="78" y="13"/>
                  </a:lnTo>
                  <a:lnTo>
                    <a:pt x="70" y="15"/>
                  </a:lnTo>
                  <a:lnTo>
                    <a:pt x="58" y="15"/>
                  </a:lnTo>
                  <a:lnTo>
                    <a:pt x="50" y="15"/>
                  </a:lnTo>
                  <a:lnTo>
                    <a:pt x="43" y="13"/>
                  </a:lnTo>
                  <a:lnTo>
                    <a:pt x="35" y="13"/>
                  </a:lnTo>
                  <a:lnTo>
                    <a:pt x="23" y="10"/>
                  </a:lnTo>
                  <a:lnTo>
                    <a:pt x="15" y="10"/>
                  </a:lnTo>
                  <a:lnTo>
                    <a:pt x="4" y="5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7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0" name="Freeform 280"/>
            <p:cNvSpPr>
              <a:spLocks/>
            </p:cNvSpPr>
            <p:nvPr/>
          </p:nvSpPr>
          <p:spPr bwMode="auto">
            <a:xfrm>
              <a:off x="2549" y="3789"/>
              <a:ext cx="244" cy="77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57"/>
                </a:cxn>
                <a:cxn ang="0">
                  <a:pos x="4" y="55"/>
                </a:cxn>
                <a:cxn ang="0">
                  <a:pos x="7" y="50"/>
                </a:cxn>
                <a:cxn ang="0">
                  <a:pos x="11" y="45"/>
                </a:cxn>
                <a:cxn ang="0">
                  <a:pos x="15" y="37"/>
                </a:cxn>
                <a:cxn ang="0">
                  <a:pos x="19" y="32"/>
                </a:cxn>
                <a:cxn ang="0">
                  <a:pos x="23" y="28"/>
                </a:cxn>
                <a:cxn ang="0">
                  <a:pos x="27" y="28"/>
                </a:cxn>
                <a:cxn ang="0">
                  <a:pos x="31" y="25"/>
                </a:cxn>
                <a:cxn ang="0">
                  <a:pos x="42" y="23"/>
                </a:cxn>
                <a:cxn ang="0">
                  <a:pos x="54" y="20"/>
                </a:cxn>
                <a:cxn ang="0">
                  <a:pos x="58" y="20"/>
                </a:cxn>
                <a:cxn ang="0">
                  <a:pos x="58" y="18"/>
                </a:cxn>
                <a:cxn ang="0">
                  <a:pos x="66" y="13"/>
                </a:cxn>
                <a:cxn ang="0">
                  <a:pos x="77" y="5"/>
                </a:cxn>
                <a:cxn ang="0">
                  <a:pos x="93" y="3"/>
                </a:cxn>
                <a:cxn ang="0">
                  <a:pos x="101" y="0"/>
                </a:cxn>
                <a:cxn ang="0">
                  <a:pos x="112" y="3"/>
                </a:cxn>
                <a:cxn ang="0">
                  <a:pos x="124" y="3"/>
                </a:cxn>
                <a:cxn ang="0">
                  <a:pos x="139" y="5"/>
                </a:cxn>
                <a:cxn ang="0">
                  <a:pos x="151" y="5"/>
                </a:cxn>
                <a:cxn ang="0">
                  <a:pos x="163" y="10"/>
                </a:cxn>
                <a:cxn ang="0">
                  <a:pos x="178" y="13"/>
                </a:cxn>
                <a:cxn ang="0">
                  <a:pos x="186" y="18"/>
                </a:cxn>
                <a:cxn ang="0">
                  <a:pos x="198" y="20"/>
                </a:cxn>
                <a:cxn ang="0">
                  <a:pos x="205" y="28"/>
                </a:cxn>
                <a:cxn ang="0">
                  <a:pos x="213" y="35"/>
                </a:cxn>
                <a:cxn ang="0">
                  <a:pos x="225" y="45"/>
                </a:cxn>
                <a:cxn ang="0">
                  <a:pos x="233" y="52"/>
                </a:cxn>
                <a:cxn ang="0">
                  <a:pos x="237" y="62"/>
                </a:cxn>
                <a:cxn ang="0">
                  <a:pos x="240" y="69"/>
                </a:cxn>
                <a:cxn ang="0">
                  <a:pos x="244" y="77"/>
                </a:cxn>
                <a:cxn ang="0">
                  <a:pos x="240" y="74"/>
                </a:cxn>
                <a:cxn ang="0">
                  <a:pos x="233" y="69"/>
                </a:cxn>
                <a:cxn ang="0">
                  <a:pos x="225" y="65"/>
                </a:cxn>
                <a:cxn ang="0">
                  <a:pos x="213" y="57"/>
                </a:cxn>
                <a:cxn ang="0">
                  <a:pos x="198" y="47"/>
                </a:cxn>
                <a:cxn ang="0">
                  <a:pos x="186" y="40"/>
                </a:cxn>
                <a:cxn ang="0">
                  <a:pos x="171" y="32"/>
                </a:cxn>
                <a:cxn ang="0">
                  <a:pos x="159" y="28"/>
                </a:cxn>
                <a:cxn ang="0">
                  <a:pos x="143" y="25"/>
                </a:cxn>
                <a:cxn ang="0">
                  <a:pos x="132" y="25"/>
                </a:cxn>
                <a:cxn ang="0">
                  <a:pos x="116" y="28"/>
                </a:cxn>
                <a:cxn ang="0">
                  <a:pos x="105" y="28"/>
                </a:cxn>
                <a:cxn ang="0">
                  <a:pos x="93" y="30"/>
                </a:cxn>
                <a:cxn ang="0">
                  <a:pos x="85" y="32"/>
                </a:cxn>
                <a:cxn ang="0">
                  <a:pos x="81" y="35"/>
                </a:cxn>
                <a:cxn ang="0">
                  <a:pos x="81" y="35"/>
                </a:cxn>
                <a:cxn ang="0">
                  <a:pos x="73" y="32"/>
                </a:cxn>
                <a:cxn ang="0">
                  <a:pos x="66" y="32"/>
                </a:cxn>
                <a:cxn ang="0">
                  <a:pos x="54" y="32"/>
                </a:cxn>
                <a:cxn ang="0">
                  <a:pos x="46" y="32"/>
                </a:cxn>
                <a:cxn ang="0">
                  <a:pos x="35" y="40"/>
                </a:cxn>
                <a:cxn ang="0">
                  <a:pos x="19" y="47"/>
                </a:cxn>
                <a:cxn ang="0">
                  <a:pos x="7" y="57"/>
                </a:cxn>
                <a:cxn ang="0">
                  <a:pos x="0" y="60"/>
                </a:cxn>
                <a:cxn ang="0">
                  <a:pos x="0" y="60"/>
                </a:cxn>
              </a:cxnLst>
              <a:rect l="0" t="0" r="r" b="b"/>
              <a:pathLst>
                <a:path w="244" h="77">
                  <a:moveTo>
                    <a:pt x="0" y="60"/>
                  </a:moveTo>
                  <a:lnTo>
                    <a:pt x="0" y="57"/>
                  </a:lnTo>
                  <a:lnTo>
                    <a:pt x="4" y="55"/>
                  </a:lnTo>
                  <a:lnTo>
                    <a:pt x="7" y="50"/>
                  </a:lnTo>
                  <a:lnTo>
                    <a:pt x="11" y="45"/>
                  </a:lnTo>
                  <a:lnTo>
                    <a:pt x="15" y="37"/>
                  </a:lnTo>
                  <a:lnTo>
                    <a:pt x="19" y="32"/>
                  </a:lnTo>
                  <a:lnTo>
                    <a:pt x="23" y="28"/>
                  </a:lnTo>
                  <a:lnTo>
                    <a:pt x="27" y="28"/>
                  </a:lnTo>
                  <a:lnTo>
                    <a:pt x="31" y="25"/>
                  </a:lnTo>
                  <a:lnTo>
                    <a:pt x="42" y="23"/>
                  </a:lnTo>
                  <a:lnTo>
                    <a:pt x="54" y="20"/>
                  </a:lnTo>
                  <a:lnTo>
                    <a:pt x="58" y="20"/>
                  </a:lnTo>
                  <a:lnTo>
                    <a:pt x="58" y="18"/>
                  </a:lnTo>
                  <a:lnTo>
                    <a:pt x="66" y="13"/>
                  </a:lnTo>
                  <a:lnTo>
                    <a:pt x="77" y="5"/>
                  </a:lnTo>
                  <a:lnTo>
                    <a:pt x="93" y="3"/>
                  </a:lnTo>
                  <a:lnTo>
                    <a:pt x="101" y="0"/>
                  </a:lnTo>
                  <a:lnTo>
                    <a:pt x="112" y="3"/>
                  </a:lnTo>
                  <a:lnTo>
                    <a:pt x="124" y="3"/>
                  </a:lnTo>
                  <a:lnTo>
                    <a:pt x="139" y="5"/>
                  </a:lnTo>
                  <a:lnTo>
                    <a:pt x="151" y="5"/>
                  </a:lnTo>
                  <a:lnTo>
                    <a:pt x="163" y="10"/>
                  </a:lnTo>
                  <a:lnTo>
                    <a:pt x="178" y="13"/>
                  </a:lnTo>
                  <a:lnTo>
                    <a:pt x="186" y="18"/>
                  </a:lnTo>
                  <a:lnTo>
                    <a:pt x="198" y="20"/>
                  </a:lnTo>
                  <a:lnTo>
                    <a:pt x="205" y="28"/>
                  </a:lnTo>
                  <a:lnTo>
                    <a:pt x="213" y="35"/>
                  </a:lnTo>
                  <a:lnTo>
                    <a:pt x="225" y="45"/>
                  </a:lnTo>
                  <a:lnTo>
                    <a:pt x="233" y="52"/>
                  </a:lnTo>
                  <a:lnTo>
                    <a:pt x="237" y="62"/>
                  </a:lnTo>
                  <a:lnTo>
                    <a:pt x="240" y="69"/>
                  </a:lnTo>
                  <a:lnTo>
                    <a:pt x="244" y="77"/>
                  </a:lnTo>
                  <a:lnTo>
                    <a:pt x="240" y="74"/>
                  </a:lnTo>
                  <a:lnTo>
                    <a:pt x="233" y="69"/>
                  </a:lnTo>
                  <a:lnTo>
                    <a:pt x="225" y="65"/>
                  </a:lnTo>
                  <a:lnTo>
                    <a:pt x="213" y="57"/>
                  </a:lnTo>
                  <a:lnTo>
                    <a:pt x="198" y="47"/>
                  </a:lnTo>
                  <a:lnTo>
                    <a:pt x="186" y="40"/>
                  </a:lnTo>
                  <a:lnTo>
                    <a:pt x="171" y="32"/>
                  </a:lnTo>
                  <a:lnTo>
                    <a:pt x="159" y="28"/>
                  </a:lnTo>
                  <a:lnTo>
                    <a:pt x="143" y="25"/>
                  </a:lnTo>
                  <a:lnTo>
                    <a:pt x="132" y="25"/>
                  </a:lnTo>
                  <a:lnTo>
                    <a:pt x="116" y="28"/>
                  </a:lnTo>
                  <a:lnTo>
                    <a:pt x="105" y="28"/>
                  </a:lnTo>
                  <a:lnTo>
                    <a:pt x="93" y="30"/>
                  </a:lnTo>
                  <a:lnTo>
                    <a:pt x="85" y="32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73" y="32"/>
                  </a:lnTo>
                  <a:lnTo>
                    <a:pt x="66" y="32"/>
                  </a:lnTo>
                  <a:lnTo>
                    <a:pt x="54" y="32"/>
                  </a:lnTo>
                  <a:lnTo>
                    <a:pt x="46" y="32"/>
                  </a:lnTo>
                  <a:lnTo>
                    <a:pt x="35" y="40"/>
                  </a:lnTo>
                  <a:lnTo>
                    <a:pt x="19" y="47"/>
                  </a:lnTo>
                  <a:lnTo>
                    <a:pt x="7" y="57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024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1" name="Freeform 281"/>
            <p:cNvSpPr>
              <a:spLocks/>
            </p:cNvSpPr>
            <p:nvPr/>
          </p:nvSpPr>
          <p:spPr bwMode="auto">
            <a:xfrm>
              <a:off x="5356" y="3197"/>
              <a:ext cx="23" cy="17"/>
            </a:xfrm>
            <a:custGeom>
              <a:avLst/>
              <a:gdLst/>
              <a:ahLst/>
              <a:cxnLst>
                <a:cxn ang="0">
                  <a:pos x="23" y="7"/>
                </a:cxn>
                <a:cxn ang="0">
                  <a:pos x="23" y="10"/>
                </a:cxn>
                <a:cxn ang="0">
                  <a:pos x="19" y="17"/>
                </a:cxn>
                <a:cxn ang="0">
                  <a:pos x="8" y="17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19" y="5"/>
                </a:cxn>
                <a:cxn ang="0">
                  <a:pos x="23" y="7"/>
                </a:cxn>
                <a:cxn ang="0">
                  <a:pos x="23" y="7"/>
                </a:cxn>
              </a:cxnLst>
              <a:rect l="0" t="0" r="r" b="b"/>
              <a:pathLst>
                <a:path w="23" h="17">
                  <a:moveTo>
                    <a:pt x="23" y="7"/>
                  </a:moveTo>
                  <a:lnTo>
                    <a:pt x="23" y="10"/>
                  </a:lnTo>
                  <a:lnTo>
                    <a:pt x="19" y="17"/>
                  </a:lnTo>
                  <a:lnTo>
                    <a:pt x="8" y="17"/>
                  </a:lnTo>
                  <a:lnTo>
                    <a:pt x="0" y="15"/>
                  </a:lnTo>
                  <a:lnTo>
                    <a:pt x="0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9" y="5"/>
                  </a:lnTo>
                  <a:lnTo>
                    <a:pt x="23" y="7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2" name="Freeform 282"/>
            <p:cNvSpPr>
              <a:spLocks/>
            </p:cNvSpPr>
            <p:nvPr/>
          </p:nvSpPr>
          <p:spPr bwMode="auto">
            <a:xfrm>
              <a:off x="5313" y="3239"/>
              <a:ext cx="23" cy="7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16" y="7"/>
                </a:cxn>
                <a:cxn ang="0">
                  <a:pos x="8" y="7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6" y="0"/>
                </a:cxn>
                <a:cxn ang="0">
                  <a:pos x="20" y="2"/>
                </a:cxn>
                <a:cxn ang="0">
                  <a:pos x="23" y="2"/>
                </a:cxn>
                <a:cxn ang="0">
                  <a:pos x="23" y="2"/>
                </a:cxn>
              </a:cxnLst>
              <a:rect l="0" t="0" r="r" b="b"/>
              <a:pathLst>
                <a:path w="23" h="7">
                  <a:moveTo>
                    <a:pt x="23" y="2"/>
                  </a:moveTo>
                  <a:lnTo>
                    <a:pt x="16" y="7"/>
                  </a:lnTo>
                  <a:lnTo>
                    <a:pt x="8" y="7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3" name="Freeform 283"/>
            <p:cNvSpPr>
              <a:spLocks/>
            </p:cNvSpPr>
            <p:nvPr/>
          </p:nvSpPr>
          <p:spPr bwMode="auto">
            <a:xfrm>
              <a:off x="5177" y="3249"/>
              <a:ext cx="31" cy="12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0" y="12"/>
                </a:cxn>
                <a:cxn ang="0">
                  <a:pos x="12" y="10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27" y="5"/>
                </a:cxn>
                <a:cxn ang="0">
                  <a:pos x="31" y="7"/>
                </a:cxn>
                <a:cxn ang="0">
                  <a:pos x="31" y="7"/>
                </a:cxn>
              </a:cxnLst>
              <a:rect l="0" t="0" r="r" b="b"/>
              <a:pathLst>
                <a:path w="31" h="12">
                  <a:moveTo>
                    <a:pt x="31" y="7"/>
                  </a:moveTo>
                  <a:lnTo>
                    <a:pt x="20" y="12"/>
                  </a:lnTo>
                  <a:lnTo>
                    <a:pt x="12" y="10"/>
                  </a:lnTo>
                  <a:lnTo>
                    <a:pt x="0" y="5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7" y="5"/>
                  </a:lnTo>
                  <a:lnTo>
                    <a:pt x="31" y="7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4" name="Freeform 284"/>
            <p:cNvSpPr>
              <a:spLocks/>
            </p:cNvSpPr>
            <p:nvPr/>
          </p:nvSpPr>
          <p:spPr bwMode="auto">
            <a:xfrm>
              <a:off x="5185" y="3202"/>
              <a:ext cx="27" cy="10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16" y="7"/>
                </a:cxn>
                <a:cxn ang="0">
                  <a:pos x="8" y="10"/>
                </a:cxn>
                <a:cxn ang="0">
                  <a:pos x="0" y="5"/>
                </a:cxn>
                <a:cxn ang="0">
                  <a:pos x="4" y="5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7" y="5"/>
                </a:cxn>
                <a:cxn ang="0">
                  <a:pos x="27" y="5"/>
                </a:cxn>
              </a:cxnLst>
              <a:rect l="0" t="0" r="r" b="b"/>
              <a:pathLst>
                <a:path w="27" h="10">
                  <a:moveTo>
                    <a:pt x="27" y="5"/>
                  </a:moveTo>
                  <a:lnTo>
                    <a:pt x="16" y="7"/>
                  </a:lnTo>
                  <a:lnTo>
                    <a:pt x="8" y="10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7" y="5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5" name="Freeform 285"/>
            <p:cNvSpPr>
              <a:spLocks/>
            </p:cNvSpPr>
            <p:nvPr/>
          </p:nvSpPr>
          <p:spPr bwMode="auto">
            <a:xfrm>
              <a:off x="5255" y="3170"/>
              <a:ext cx="31" cy="12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7" y="10"/>
                </a:cxn>
                <a:cxn ang="0">
                  <a:pos x="19" y="12"/>
                </a:cxn>
                <a:cxn ang="0">
                  <a:pos x="12" y="12"/>
                </a:cxn>
                <a:cxn ang="0">
                  <a:pos x="8" y="12"/>
                </a:cxn>
                <a:cxn ang="0">
                  <a:pos x="0" y="7"/>
                </a:cxn>
                <a:cxn ang="0">
                  <a:pos x="8" y="2"/>
                </a:cxn>
                <a:cxn ang="0">
                  <a:pos x="12" y="0"/>
                </a:cxn>
                <a:cxn ang="0">
                  <a:pos x="19" y="2"/>
                </a:cxn>
                <a:cxn ang="0">
                  <a:pos x="27" y="5"/>
                </a:cxn>
                <a:cxn ang="0">
                  <a:pos x="31" y="7"/>
                </a:cxn>
                <a:cxn ang="0">
                  <a:pos x="31" y="7"/>
                </a:cxn>
              </a:cxnLst>
              <a:rect l="0" t="0" r="r" b="b"/>
              <a:pathLst>
                <a:path w="31" h="12">
                  <a:moveTo>
                    <a:pt x="31" y="7"/>
                  </a:moveTo>
                  <a:lnTo>
                    <a:pt x="27" y="10"/>
                  </a:lnTo>
                  <a:lnTo>
                    <a:pt x="19" y="12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0" y="7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9" y="2"/>
                  </a:lnTo>
                  <a:lnTo>
                    <a:pt x="27" y="5"/>
                  </a:lnTo>
                  <a:lnTo>
                    <a:pt x="31" y="7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6" name="Freeform 286"/>
            <p:cNvSpPr>
              <a:spLocks/>
            </p:cNvSpPr>
            <p:nvPr/>
          </p:nvSpPr>
          <p:spPr bwMode="auto">
            <a:xfrm>
              <a:off x="5080" y="3212"/>
              <a:ext cx="20" cy="7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16" y="7"/>
                </a:cxn>
                <a:cxn ang="0">
                  <a:pos x="12" y="7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0" y="2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20" y="7"/>
                </a:cxn>
                <a:cxn ang="0">
                  <a:pos x="20" y="7"/>
                </a:cxn>
              </a:cxnLst>
              <a:rect l="0" t="0" r="r" b="b"/>
              <a:pathLst>
                <a:path w="20" h="7">
                  <a:moveTo>
                    <a:pt x="20" y="7"/>
                  </a:moveTo>
                  <a:lnTo>
                    <a:pt x="16" y="7"/>
                  </a:lnTo>
                  <a:lnTo>
                    <a:pt x="12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2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7" name="Freeform 287"/>
            <p:cNvSpPr>
              <a:spLocks/>
            </p:cNvSpPr>
            <p:nvPr/>
          </p:nvSpPr>
          <p:spPr bwMode="auto">
            <a:xfrm>
              <a:off x="5107" y="3249"/>
              <a:ext cx="24" cy="7"/>
            </a:xfrm>
            <a:custGeom>
              <a:avLst/>
              <a:gdLst/>
              <a:ahLst/>
              <a:cxnLst>
                <a:cxn ang="0">
                  <a:pos x="24" y="7"/>
                </a:cxn>
                <a:cxn ang="0">
                  <a:pos x="12" y="7"/>
                </a:cxn>
                <a:cxn ang="0">
                  <a:pos x="4" y="7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6" y="2"/>
                </a:cxn>
                <a:cxn ang="0">
                  <a:pos x="24" y="7"/>
                </a:cxn>
                <a:cxn ang="0">
                  <a:pos x="24" y="7"/>
                </a:cxn>
              </a:cxnLst>
              <a:rect l="0" t="0" r="r" b="b"/>
              <a:pathLst>
                <a:path w="24" h="7">
                  <a:moveTo>
                    <a:pt x="24" y="7"/>
                  </a:moveTo>
                  <a:lnTo>
                    <a:pt x="12" y="7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8" y="0"/>
                  </a:lnTo>
                  <a:lnTo>
                    <a:pt x="16" y="2"/>
                  </a:lnTo>
                  <a:lnTo>
                    <a:pt x="24" y="7"/>
                  </a:lnTo>
                  <a:lnTo>
                    <a:pt x="24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8" name="Freeform 288"/>
            <p:cNvSpPr>
              <a:spLocks/>
            </p:cNvSpPr>
            <p:nvPr/>
          </p:nvSpPr>
          <p:spPr bwMode="auto">
            <a:xfrm>
              <a:off x="5150" y="3128"/>
              <a:ext cx="23" cy="7"/>
            </a:xfrm>
            <a:custGeom>
              <a:avLst/>
              <a:gdLst/>
              <a:ahLst/>
              <a:cxnLst>
                <a:cxn ang="0">
                  <a:pos x="23" y="5"/>
                </a:cxn>
                <a:cxn ang="0">
                  <a:pos x="8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9" y="0"/>
                </a:cxn>
                <a:cxn ang="0">
                  <a:pos x="23" y="5"/>
                </a:cxn>
                <a:cxn ang="0">
                  <a:pos x="23" y="5"/>
                </a:cxn>
              </a:cxnLst>
              <a:rect l="0" t="0" r="r" b="b"/>
              <a:pathLst>
                <a:path w="23" h="7">
                  <a:moveTo>
                    <a:pt x="23" y="5"/>
                  </a:moveTo>
                  <a:lnTo>
                    <a:pt x="8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4" y="0"/>
                  </a:lnTo>
                  <a:lnTo>
                    <a:pt x="19" y="0"/>
                  </a:lnTo>
                  <a:lnTo>
                    <a:pt x="23" y="5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9" name="Freeform 289"/>
            <p:cNvSpPr>
              <a:spLocks/>
            </p:cNvSpPr>
            <p:nvPr/>
          </p:nvSpPr>
          <p:spPr bwMode="auto">
            <a:xfrm>
              <a:off x="5224" y="3098"/>
              <a:ext cx="19" cy="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8" y="8"/>
                </a:cxn>
                <a:cxn ang="0">
                  <a:pos x="15" y="3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19" h="8">
                  <a:moveTo>
                    <a:pt x="19" y="0"/>
                  </a:move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8" y="8"/>
                  </a:lnTo>
                  <a:lnTo>
                    <a:pt x="15" y="3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0" name="Freeform 290"/>
            <p:cNvSpPr>
              <a:spLocks/>
            </p:cNvSpPr>
            <p:nvPr/>
          </p:nvSpPr>
          <p:spPr bwMode="auto">
            <a:xfrm>
              <a:off x="5158" y="3508"/>
              <a:ext cx="35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15"/>
                </a:cxn>
                <a:cxn ang="0">
                  <a:pos x="15" y="17"/>
                </a:cxn>
                <a:cxn ang="0">
                  <a:pos x="23" y="17"/>
                </a:cxn>
                <a:cxn ang="0">
                  <a:pos x="31" y="15"/>
                </a:cxn>
                <a:cxn ang="0">
                  <a:pos x="35" y="12"/>
                </a:cxn>
                <a:cxn ang="0">
                  <a:pos x="35" y="7"/>
                </a:cxn>
                <a:cxn ang="0">
                  <a:pos x="27" y="2"/>
                </a:cxn>
                <a:cxn ang="0">
                  <a:pos x="15" y="0"/>
                </a:cxn>
                <a:cxn ang="0">
                  <a:pos x="4" y="5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5" h="17">
                  <a:moveTo>
                    <a:pt x="0" y="7"/>
                  </a:moveTo>
                  <a:lnTo>
                    <a:pt x="4" y="15"/>
                  </a:lnTo>
                  <a:lnTo>
                    <a:pt x="15" y="17"/>
                  </a:lnTo>
                  <a:lnTo>
                    <a:pt x="23" y="17"/>
                  </a:lnTo>
                  <a:lnTo>
                    <a:pt x="31" y="15"/>
                  </a:lnTo>
                  <a:lnTo>
                    <a:pt x="35" y="12"/>
                  </a:lnTo>
                  <a:lnTo>
                    <a:pt x="35" y="7"/>
                  </a:lnTo>
                  <a:lnTo>
                    <a:pt x="27" y="2"/>
                  </a:lnTo>
                  <a:lnTo>
                    <a:pt x="15" y="0"/>
                  </a:lnTo>
                  <a:lnTo>
                    <a:pt x="4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1" name="Freeform 291"/>
            <p:cNvSpPr>
              <a:spLocks/>
            </p:cNvSpPr>
            <p:nvPr/>
          </p:nvSpPr>
          <p:spPr bwMode="auto">
            <a:xfrm>
              <a:off x="5270" y="3473"/>
              <a:ext cx="28" cy="1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3"/>
                </a:cxn>
                <a:cxn ang="0">
                  <a:pos x="8" y="15"/>
                </a:cxn>
                <a:cxn ang="0">
                  <a:pos x="16" y="15"/>
                </a:cxn>
                <a:cxn ang="0">
                  <a:pos x="24" y="13"/>
                </a:cxn>
                <a:cxn ang="0">
                  <a:pos x="28" y="5"/>
                </a:cxn>
                <a:cxn ang="0">
                  <a:pos x="20" y="3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8" h="15">
                  <a:moveTo>
                    <a:pt x="0" y="8"/>
                  </a:moveTo>
                  <a:lnTo>
                    <a:pt x="0" y="13"/>
                  </a:lnTo>
                  <a:lnTo>
                    <a:pt x="8" y="15"/>
                  </a:lnTo>
                  <a:lnTo>
                    <a:pt x="16" y="15"/>
                  </a:lnTo>
                  <a:lnTo>
                    <a:pt x="24" y="13"/>
                  </a:lnTo>
                  <a:lnTo>
                    <a:pt x="28" y="5"/>
                  </a:lnTo>
                  <a:lnTo>
                    <a:pt x="20" y="3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2" name="Freeform 292"/>
            <p:cNvSpPr>
              <a:spLocks/>
            </p:cNvSpPr>
            <p:nvPr/>
          </p:nvSpPr>
          <p:spPr bwMode="auto">
            <a:xfrm>
              <a:off x="5096" y="3469"/>
              <a:ext cx="31" cy="1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14"/>
                </a:cxn>
                <a:cxn ang="0">
                  <a:pos x="19" y="14"/>
                </a:cxn>
                <a:cxn ang="0">
                  <a:pos x="23" y="12"/>
                </a:cxn>
                <a:cxn ang="0">
                  <a:pos x="27" y="9"/>
                </a:cxn>
                <a:cxn ang="0">
                  <a:pos x="31" y="4"/>
                </a:cxn>
                <a:cxn ang="0">
                  <a:pos x="31" y="2"/>
                </a:cxn>
                <a:cxn ang="0">
                  <a:pos x="19" y="2"/>
                </a:cxn>
                <a:cxn ang="0">
                  <a:pos x="11" y="0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1" h="14">
                  <a:moveTo>
                    <a:pt x="0" y="7"/>
                  </a:moveTo>
                  <a:lnTo>
                    <a:pt x="4" y="14"/>
                  </a:lnTo>
                  <a:lnTo>
                    <a:pt x="19" y="14"/>
                  </a:lnTo>
                  <a:lnTo>
                    <a:pt x="23" y="12"/>
                  </a:lnTo>
                  <a:lnTo>
                    <a:pt x="27" y="9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19" y="2"/>
                  </a:lnTo>
                  <a:lnTo>
                    <a:pt x="11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3" name="Freeform 293"/>
            <p:cNvSpPr>
              <a:spLocks/>
            </p:cNvSpPr>
            <p:nvPr/>
          </p:nvSpPr>
          <p:spPr bwMode="auto">
            <a:xfrm>
              <a:off x="5379" y="3483"/>
              <a:ext cx="20" cy="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8"/>
                </a:cxn>
                <a:cxn ang="0">
                  <a:pos x="12" y="8"/>
                </a:cxn>
                <a:cxn ang="0">
                  <a:pos x="20" y="5"/>
                </a:cxn>
                <a:cxn ang="0">
                  <a:pos x="16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0" h="8">
                  <a:moveTo>
                    <a:pt x="0" y="5"/>
                  </a:moveTo>
                  <a:lnTo>
                    <a:pt x="4" y="8"/>
                  </a:lnTo>
                  <a:lnTo>
                    <a:pt x="12" y="8"/>
                  </a:lnTo>
                  <a:lnTo>
                    <a:pt x="20" y="5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4" name="Freeform 294"/>
            <p:cNvSpPr>
              <a:spLocks/>
            </p:cNvSpPr>
            <p:nvPr/>
          </p:nvSpPr>
          <p:spPr bwMode="auto">
            <a:xfrm>
              <a:off x="5333" y="3456"/>
              <a:ext cx="15" cy="1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8"/>
                </a:cxn>
                <a:cxn ang="0">
                  <a:pos x="3" y="10"/>
                </a:cxn>
                <a:cxn ang="0">
                  <a:pos x="11" y="10"/>
                </a:cxn>
                <a:cxn ang="0">
                  <a:pos x="15" y="10"/>
                </a:cxn>
                <a:cxn ang="0">
                  <a:pos x="11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5" h="10">
                  <a:moveTo>
                    <a:pt x="0" y="5"/>
                  </a:moveTo>
                  <a:lnTo>
                    <a:pt x="0" y="8"/>
                  </a:lnTo>
                  <a:lnTo>
                    <a:pt x="3" y="10"/>
                  </a:lnTo>
                  <a:lnTo>
                    <a:pt x="11" y="10"/>
                  </a:lnTo>
                  <a:lnTo>
                    <a:pt x="15" y="10"/>
                  </a:lnTo>
                  <a:lnTo>
                    <a:pt x="11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5" name="Freeform 295"/>
            <p:cNvSpPr>
              <a:spLocks/>
            </p:cNvSpPr>
            <p:nvPr/>
          </p:nvSpPr>
          <p:spPr bwMode="auto">
            <a:xfrm>
              <a:off x="1462" y="3928"/>
              <a:ext cx="322" cy="182"/>
            </a:xfrm>
            <a:custGeom>
              <a:avLst/>
              <a:gdLst/>
              <a:ahLst/>
              <a:cxnLst>
                <a:cxn ang="0">
                  <a:pos x="299" y="56"/>
                </a:cxn>
                <a:cxn ang="0">
                  <a:pos x="310" y="71"/>
                </a:cxn>
                <a:cxn ang="0">
                  <a:pos x="322" y="88"/>
                </a:cxn>
                <a:cxn ang="0">
                  <a:pos x="322" y="101"/>
                </a:cxn>
                <a:cxn ang="0">
                  <a:pos x="314" y="116"/>
                </a:cxn>
                <a:cxn ang="0">
                  <a:pos x="302" y="130"/>
                </a:cxn>
                <a:cxn ang="0">
                  <a:pos x="283" y="145"/>
                </a:cxn>
                <a:cxn ang="0">
                  <a:pos x="256" y="160"/>
                </a:cxn>
                <a:cxn ang="0">
                  <a:pos x="229" y="172"/>
                </a:cxn>
                <a:cxn ang="0">
                  <a:pos x="209" y="177"/>
                </a:cxn>
                <a:cxn ang="0">
                  <a:pos x="190" y="180"/>
                </a:cxn>
                <a:cxn ang="0">
                  <a:pos x="170" y="182"/>
                </a:cxn>
                <a:cxn ang="0">
                  <a:pos x="151" y="182"/>
                </a:cxn>
                <a:cxn ang="0">
                  <a:pos x="132" y="180"/>
                </a:cxn>
                <a:cxn ang="0">
                  <a:pos x="104" y="172"/>
                </a:cxn>
                <a:cxn ang="0">
                  <a:pos x="69" y="162"/>
                </a:cxn>
                <a:cxn ang="0">
                  <a:pos x="42" y="148"/>
                </a:cxn>
                <a:cxn ang="0">
                  <a:pos x="19" y="135"/>
                </a:cxn>
                <a:cxn ang="0">
                  <a:pos x="7" y="123"/>
                </a:cxn>
                <a:cxn ang="0">
                  <a:pos x="0" y="113"/>
                </a:cxn>
                <a:cxn ang="0">
                  <a:pos x="0" y="93"/>
                </a:cxn>
                <a:cxn ang="0">
                  <a:pos x="3" y="74"/>
                </a:cxn>
                <a:cxn ang="0">
                  <a:pos x="19" y="54"/>
                </a:cxn>
                <a:cxn ang="0">
                  <a:pos x="38" y="37"/>
                </a:cxn>
                <a:cxn ang="0">
                  <a:pos x="54" y="19"/>
                </a:cxn>
                <a:cxn ang="0">
                  <a:pos x="77" y="5"/>
                </a:cxn>
                <a:cxn ang="0">
                  <a:pos x="101" y="0"/>
                </a:cxn>
                <a:cxn ang="0">
                  <a:pos x="120" y="0"/>
                </a:cxn>
                <a:cxn ang="0">
                  <a:pos x="143" y="2"/>
                </a:cxn>
                <a:cxn ang="0">
                  <a:pos x="167" y="5"/>
                </a:cxn>
                <a:cxn ang="0">
                  <a:pos x="190" y="9"/>
                </a:cxn>
                <a:cxn ang="0">
                  <a:pos x="213" y="12"/>
                </a:cxn>
                <a:cxn ang="0">
                  <a:pos x="233" y="14"/>
                </a:cxn>
                <a:cxn ang="0">
                  <a:pos x="248" y="17"/>
                </a:cxn>
                <a:cxn ang="0">
                  <a:pos x="264" y="22"/>
                </a:cxn>
                <a:cxn ang="0">
                  <a:pos x="291" y="46"/>
                </a:cxn>
              </a:cxnLst>
              <a:rect l="0" t="0" r="r" b="b"/>
              <a:pathLst>
                <a:path w="322" h="182">
                  <a:moveTo>
                    <a:pt x="291" y="46"/>
                  </a:moveTo>
                  <a:lnTo>
                    <a:pt x="299" y="56"/>
                  </a:lnTo>
                  <a:lnTo>
                    <a:pt x="306" y="64"/>
                  </a:lnTo>
                  <a:lnTo>
                    <a:pt x="310" y="71"/>
                  </a:lnTo>
                  <a:lnTo>
                    <a:pt x="318" y="81"/>
                  </a:lnTo>
                  <a:lnTo>
                    <a:pt x="322" y="88"/>
                  </a:lnTo>
                  <a:lnTo>
                    <a:pt x="322" y="93"/>
                  </a:lnTo>
                  <a:lnTo>
                    <a:pt x="322" y="101"/>
                  </a:lnTo>
                  <a:lnTo>
                    <a:pt x="322" y="111"/>
                  </a:lnTo>
                  <a:lnTo>
                    <a:pt x="314" y="116"/>
                  </a:lnTo>
                  <a:lnTo>
                    <a:pt x="310" y="123"/>
                  </a:lnTo>
                  <a:lnTo>
                    <a:pt x="302" y="130"/>
                  </a:lnTo>
                  <a:lnTo>
                    <a:pt x="295" y="138"/>
                  </a:lnTo>
                  <a:lnTo>
                    <a:pt x="283" y="145"/>
                  </a:lnTo>
                  <a:lnTo>
                    <a:pt x="271" y="153"/>
                  </a:lnTo>
                  <a:lnTo>
                    <a:pt x="256" y="160"/>
                  </a:lnTo>
                  <a:lnTo>
                    <a:pt x="240" y="170"/>
                  </a:lnTo>
                  <a:lnTo>
                    <a:pt x="229" y="172"/>
                  </a:lnTo>
                  <a:lnTo>
                    <a:pt x="217" y="175"/>
                  </a:lnTo>
                  <a:lnTo>
                    <a:pt x="209" y="177"/>
                  </a:lnTo>
                  <a:lnTo>
                    <a:pt x="198" y="180"/>
                  </a:lnTo>
                  <a:lnTo>
                    <a:pt x="190" y="180"/>
                  </a:lnTo>
                  <a:lnTo>
                    <a:pt x="178" y="182"/>
                  </a:lnTo>
                  <a:lnTo>
                    <a:pt x="170" y="182"/>
                  </a:lnTo>
                  <a:lnTo>
                    <a:pt x="159" y="182"/>
                  </a:lnTo>
                  <a:lnTo>
                    <a:pt x="151" y="182"/>
                  </a:lnTo>
                  <a:lnTo>
                    <a:pt x="143" y="180"/>
                  </a:lnTo>
                  <a:lnTo>
                    <a:pt x="132" y="180"/>
                  </a:lnTo>
                  <a:lnTo>
                    <a:pt x="124" y="177"/>
                  </a:lnTo>
                  <a:lnTo>
                    <a:pt x="104" y="172"/>
                  </a:lnTo>
                  <a:lnTo>
                    <a:pt x="89" y="170"/>
                  </a:lnTo>
                  <a:lnTo>
                    <a:pt x="69" y="162"/>
                  </a:lnTo>
                  <a:lnTo>
                    <a:pt x="54" y="155"/>
                  </a:lnTo>
                  <a:lnTo>
                    <a:pt x="42" y="148"/>
                  </a:lnTo>
                  <a:lnTo>
                    <a:pt x="31" y="143"/>
                  </a:lnTo>
                  <a:lnTo>
                    <a:pt x="19" y="13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1"/>
                  </a:lnTo>
                  <a:lnTo>
                    <a:pt x="0" y="113"/>
                  </a:lnTo>
                  <a:lnTo>
                    <a:pt x="0" y="106"/>
                  </a:lnTo>
                  <a:lnTo>
                    <a:pt x="0" y="93"/>
                  </a:lnTo>
                  <a:lnTo>
                    <a:pt x="0" y="83"/>
                  </a:lnTo>
                  <a:lnTo>
                    <a:pt x="3" y="74"/>
                  </a:lnTo>
                  <a:lnTo>
                    <a:pt x="11" y="64"/>
                  </a:lnTo>
                  <a:lnTo>
                    <a:pt x="19" y="54"/>
                  </a:lnTo>
                  <a:lnTo>
                    <a:pt x="27" y="46"/>
                  </a:lnTo>
                  <a:lnTo>
                    <a:pt x="38" y="37"/>
                  </a:lnTo>
                  <a:lnTo>
                    <a:pt x="46" y="27"/>
                  </a:lnTo>
                  <a:lnTo>
                    <a:pt x="54" y="19"/>
                  </a:lnTo>
                  <a:lnTo>
                    <a:pt x="66" y="12"/>
                  </a:lnTo>
                  <a:lnTo>
                    <a:pt x="77" y="5"/>
                  </a:lnTo>
                  <a:lnTo>
                    <a:pt x="93" y="2"/>
                  </a:lnTo>
                  <a:lnTo>
                    <a:pt x="101" y="0"/>
                  </a:lnTo>
                  <a:lnTo>
                    <a:pt x="112" y="0"/>
                  </a:lnTo>
                  <a:lnTo>
                    <a:pt x="120" y="0"/>
                  </a:lnTo>
                  <a:lnTo>
                    <a:pt x="132" y="2"/>
                  </a:lnTo>
                  <a:lnTo>
                    <a:pt x="143" y="2"/>
                  </a:lnTo>
                  <a:lnTo>
                    <a:pt x="155" y="5"/>
                  </a:lnTo>
                  <a:lnTo>
                    <a:pt x="167" y="5"/>
                  </a:lnTo>
                  <a:lnTo>
                    <a:pt x="178" y="7"/>
                  </a:lnTo>
                  <a:lnTo>
                    <a:pt x="190" y="9"/>
                  </a:lnTo>
                  <a:lnTo>
                    <a:pt x="201" y="9"/>
                  </a:lnTo>
                  <a:lnTo>
                    <a:pt x="213" y="12"/>
                  </a:lnTo>
                  <a:lnTo>
                    <a:pt x="225" y="14"/>
                  </a:lnTo>
                  <a:lnTo>
                    <a:pt x="233" y="14"/>
                  </a:lnTo>
                  <a:lnTo>
                    <a:pt x="240" y="17"/>
                  </a:lnTo>
                  <a:lnTo>
                    <a:pt x="248" y="17"/>
                  </a:lnTo>
                  <a:lnTo>
                    <a:pt x="256" y="19"/>
                  </a:lnTo>
                  <a:lnTo>
                    <a:pt x="264" y="22"/>
                  </a:lnTo>
                  <a:lnTo>
                    <a:pt x="267" y="22"/>
                  </a:lnTo>
                  <a:lnTo>
                    <a:pt x="291" y="46"/>
                  </a:lnTo>
                  <a:lnTo>
                    <a:pt x="291" y="46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6" name="Freeform 296"/>
            <p:cNvSpPr>
              <a:spLocks/>
            </p:cNvSpPr>
            <p:nvPr/>
          </p:nvSpPr>
          <p:spPr bwMode="auto">
            <a:xfrm>
              <a:off x="1477" y="3933"/>
              <a:ext cx="101" cy="61"/>
            </a:xfrm>
            <a:custGeom>
              <a:avLst/>
              <a:gdLst/>
              <a:ahLst/>
              <a:cxnLst>
                <a:cxn ang="0">
                  <a:pos x="101" y="54"/>
                </a:cxn>
                <a:cxn ang="0">
                  <a:pos x="89" y="54"/>
                </a:cxn>
                <a:cxn ang="0">
                  <a:pos x="78" y="46"/>
                </a:cxn>
                <a:cxn ang="0">
                  <a:pos x="62" y="41"/>
                </a:cxn>
                <a:cxn ang="0">
                  <a:pos x="51" y="32"/>
                </a:cxn>
                <a:cxn ang="0">
                  <a:pos x="35" y="22"/>
                </a:cxn>
                <a:cxn ang="0">
                  <a:pos x="23" y="14"/>
                </a:cxn>
                <a:cxn ang="0">
                  <a:pos x="16" y="7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8" y="22"/>
                </a:cxn>
                <a:cxn ang="0">
                  <a:pos x="20" y="29"/>
                </a:cxn>
                <a:cxn ang="0">
                  <a:pos x="35" y="41"/>
                </a:cxn>
                <a:cxn ang="0">
                  <a:pos x="43" y="44"/>
                </a:cxn>
                <a:cxn ang="0">
                  <a:pos x="54" y="49"/>
                </a:cxn>
                <a:cxn ang="0">
                  <a:pos x="62" y="51"/>
                </a:cxn>
                <a:cxn ang="0">
                  <a:pos x="74" y="56"/>
                </a:cxn>
                <a:cxn ang="0">
                  <a:pos x="82" y="59"/>
                </a:cxn>
                <a:cxn ang="0">
                  <a:pos x="89" y="59"/>
                </a:cxn>
                <a:cxn ang="0">
                  <a:pos x="93" y="61"/>
                </a:cxn>
                <a:cxn ang="0">
                  <a:pos x="97" y="61"/>
                </a:cxn>
                <a:cxn ang="0">
                  <a:pos x="101" y="54"/>
                </a:cxn>
                <a:cxn ang="0">
                  <a:pos x="101" y="54"/>
                </a:cxn>
              </a:cxnLst>
              <a:rect l="0" t="0" r="r" b="b"/>
              <a:pathLst>
                <a:path w="101" h="61">
                  <a:moveTo>
                    <a:pt x="101" y="54"/>
                  </a:moveTo>
                  <a:lnTo>
                    <a:pt x="89" y="54"/>
                  </a:lnTo>
                  <a:lnTo>
                    <a:pt x="78" y="46"/>
                  </a:lnTo>
                  <a:lnTo>
                    <a:pt x="62" y="41"/>
                  </a:lnTo>
                  <a:lnTo>
                    <a:pt x="51" y="32"/>
                  </a:lnTo>
                  <a:lnTo>
                    <a:pt x="35" y="22"/>
                  </a:lnTo>
                  <a:lnTo>
                    <a:pt x="23" y="14"/>
                  </a:lnTo>
                  <a:lnTo>
                    <a:pt x="16" y="7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8" y="22"/>
                  </a:lnTo>
                  <a:lnTo>
                    <a:pt x="20" y="29"/>
                  </a:lnTo>
                  <a:lnTo>
                    <a:pt x="35" y="41"/>
                  </a:lnTo>
                  <a:lnTo>
                    <a:pt x="43" y="44"/>
                  </a:lnTo>
                  <a:lnTo>
                    <a:pt x="54" y="49"/>
                  </a:lnTo>
                  <a:lnTo>
                    <a:pt x="62" y="51"/>
                  </a:lnTo>
                  <a:lnTo>
                    <a:pt x="74" y="56"/>
                  </a:lnTo>
                  <a:lnTo>
                    <a:pt x="82" y="59"/>
                  </a:lnTo>
                  <a:lnTo>
                    <a:pt x="89" y="59"/>
                  </a:lnTo>
                  <a:lnTo>
                    <a:pt x="93" y="61"/>
                  </a:lnTo>
                  <a:lnTo>
                    <a:pt x="97" y="61"/>
                  </a:lnTo>
                  <a:lnTo>
                    <a:pt x="101" y="54"/>
                  </a:lnTo>
                  <a:lnTo>
                    <a:pt x="101" y="54"/>
                  </a:lnTo>
                  <a:close/>
                </a:path>
              </a:pathLst>
            </a:custGeom>
            <a:solidFill>
              <a:srgbClr val="47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7" name="Freeform 297"/>
            <p:cNvSpPr>
              <a:spLocks/>
            </p:cNvSpPr>
            <p:nvPr/>
          </p:nvSpPr>
          <p:spPr bwMode="auto">
            <a:xfrm>
              <a:off x="5232" y="3214"/>
              <a:ext cx="77" cy="97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46" y="47"/>
                </a:cxn>
                <a:cxn ang="0">
                  <a:pos x="19" y="5"/>
                </a:cxn>
                <a:cxn ang="0">
                  <a:pos x="31" y="0"/>
                </a:cxn>
                <a:cxn ang="0">
                  <a:pos x="54" y="42"/>
                </a:cxn>
                <a:cxn ang="0">
                  <a:pos x="73" y="27"/>
                </a:cxn>
                <a:cxn ang="0">
                  <a:pos x="77" y="35"/>
                </a:cxn>
                <a:cxn ang="0">
                  <a:pos x="58" y="45"/>
                </a:cxn>
                <a:cxn ang="0">
                  <a:pos x="38" y="64"/>
                </a:cxn>
                <a:cxn ang="0">
                  <a:pos x="0" y="97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77" h="97">
                  <a:moveTo>
                    <a:pt x="0" y="84"/>
                  </a:moveTo>
                  <a:lnTo>
                    <a:pt x="46" y="47"/>
                  </a:lnTo>
                  <a:lnTo>
                    <a:pt x="19" y="5"/>
                  </a:lnTo>
                  <a:lnTo>
                    <a:pt x="31" y="0"/>
                  </a:lnTo>
                  <a:lnTo>
                    <a:pt x="54" y="42"/>
                  </a:lnTo>
                  <a:lnTo>
                    <a:pt x="73" y="27"/>
                  </a:lnTo>
                  <a:lnTo>
                    <a:pt x="77" y="35"/>
                  </a:lnTo>
                  <a:lnTo>
                    <a:pt x="58" y="45"/>
                  </a:lnTo>
                  <a:lnTo>
                    <a:pt x="38" y="64"/>
                  </a:lnTo>
                  <a:lnTo>
                    <a:pt x="0" y="97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0"/>
            <a:ext cx="6172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Gravitational Potential Energy</a:t>
            </a:r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0" y="1295400"/>
            <a:ext cx="2590800" cy="1524000"/>
          </a:xfrm>
          <a:prstGeom prst="rightArrow">
            <a:avLst/>
          </a:prstGeom>
          <a:solidFill>
            <a:srgbClr val="FF0000">
              <a:alpha val="9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5562600" y="-457200"/>
            <a:ext cx="1828800" cy="2209800"/>
          </a:xfrm>
          <a:prstGeom prst="downArrow">
            <a:avLst/>
          </a:prstGeom>
          <a:solidFill>
            <a:srgbClr val="FF0000">
              <a:alpha val="9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Down Arrow 161"/>
          <p:cNvSpPr/>
          <p:nvPr/>
        </p:nvSpPr>
        <p:spPr>
          <a:xfrm>
            <a:off x="7162800" y="0"/>
            <a:ext cx="1219200" cy="1371600"/>
          </a:xfrm>
          <a:prstGeom prst="down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1" name="TextBox 310"/>
          <p:cNvSpPr txBox="1"/>
          <p:nvPr/>
        </p:nvSpPr>
        <p:spPr>
          <a:xfrm>
            <a:off x="1828800" y="304800"/>
            <a:ext cx="525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  <a:latin typeface="Arial Black" pitchFamily="34" charset="0"/>
              </a:rPr>
              <a:t>Kinetic Energy</a:t>
            </a:r>
            <a:endParaRPr lang="en-US" dirty="0">
              <a:solidFill>
                <a:srgbClr val="00CC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1.11022E-16 0.6444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62" grpId="0" animBg="1"/>
      <p:bldP spid="162" grpId="1" animBg="1"/>
      <p:bldP spid="3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304800"/>
            <a:ext cx="7848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Potential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or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Kinetic?</a:t>
            </a:r>
            <a:endParaRPr lang="en-US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CC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4" name="Picture 3" descr="Moving-picture-frog-on-unicycle-animated-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1828800"/>
            <a:ext cx="3733800" cy="42862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4800" y="24384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  <a:latin typeface="Arial Black" pitchFamily="34" charset="0"/>
              </a:rPr>
              <a:t>Kinetic</a:t>
            </a:r>
            <a:endParaRPr lang="en-US" dirty="0">
              <a:solidFill>
                <a:srgbClr val="00CC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Potential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or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Kinetic?</a:t>
            </a:r>
            <a:endParaRPr lang="en-US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CC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4" name="Picture 2" descr="C:\Program Files\Microsoft Office\MEDIA\OFFICE12\Bullets\BD21294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0"/>
            <a:ext cx="4343400" cy="4085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0400" y="571500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Potential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304800"/>
            <a:ext cx="8077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Potential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or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Kinetic?</a:t>
            </a:r>
            <a:endParaRPr lang="en-US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CC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4" name="Picture 3" descr="Moving-picture-USA-flag-flapping-on-pole-with-name-animated-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600200"/>
            <a:ext cx="4876800" cy="40092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5486400"/>
            <a:ext cx="510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  <a:latin typeface="Arial Black" pitchFamily="34" charset="0"/>
              </a:rPr>
              <a:t>Kinetic</a:t>
            </a:r>
            <a:endParaRPr lang="en-US" dirty="0">
              <a:solidFill>
                <a:srgbClr val="00CC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/>
            </a:r>
            <a:b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</a:b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Potential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or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Kinetic?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Animated_butterfl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1371600"/>
            <a:ext cx="5486400" cy="548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54864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  <a:latin typeface="Arial Black" pitchFamily="34" charset="0"/>
              </a:rPr>
              <a:t>Kinetic</a:t>
            </a:r>
            <a:endParaRPr lang="en-US" dirty="0">
              <a:solidFill>
                <a:srgbClr val="00CC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1443</TotalTime>
  <Words>107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Forms of Energy</vt:lpstr>
      <vt:lpstr>POTENTIAL ENERGY</vt:lpstr>
      <vt:lpstr>KINETIC ENERGY</vt:lpstr>
      <vt:lpstr>Slide 5</vt:lpstr>
      <vt:lpstr>Slide 6</vt:lpstr>
      <vt:lpstr>Potential or Kinetic?</vt:lpstr>
      <vt:lpstr>Slide 8</vt:lpstr>
      <vt:lpstr> Potential or Kinetic? </vt:lpstr>
      <vt:lpstr> Potential or Kinetic? </vt:lpstr>
      <vt:lpstr> Potential or Kinetic? </vt:lpstr>
      <vt:lpstr>Potential or Kinetic?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Figoten</dc:creator>
  <cp:lastModifiedBy> </cp:lastModifiedBy>
  <cp:revision>88</cp:revision>
  <dcterms:created xsi:type="dcterms:W3CDTF">2005-01-20T01:45:08Z</dcterms:created>
  <dcterms:modified xsi:type="dcterms:W3CDTF">2012-03-31T16:04:47Z</dcterms:modified>
</cp:coreProperties>
</file>